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1pPr>
    <a:lvl2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2pPr>
    <a:lvl3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3pPr>
    <a:lvl4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4pPr>
    <a:lvl5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5pPr>
    <a:lvl6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6pPr>
    <a:lvl7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7pPr>
    <a:lvl8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8pPr>
    <a:lvl9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500" b="0" i="0" u="none" strike="noStrike" cap="none" spc="0" normalizeH="0" baseline="0">
        <a:ln>
          <a:noFill/>
        </a:ln>
        <a:solidFill>
          <a:srgbClr val="5B5854"/>
        </a:solidFill>
        <a:effectLst/>
        <a:uFillTx/>
        <a:latin typeface="Avenir Next Medium"/>
        <a:ea typeface="Avenir Next Medium"/>
        <a:cs typeface="Avenir Next Medium"/>
        <a:sym typeface="Avenir Next Medium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25400" cap="flat">
              <a:solidFill>
                <a:srgbClr val="5B5854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5B5854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B5854"/>
              </a:solidFill>
              <a:prstDash val="solid"/>
              <a:miter lim="400000"/>
            </a:ln>
          </a:top>
          <a:bottom>
            <a:ln w="12700" cap="flat">
              <a:solidFill>
                <a:srgbClr val="5B5854"/>
              </a:solidFill>
              <a:prstDash val="solid"/>
              <a:miter lim="400000"/>
            </a:ln>
          </a:bottom>
          <a:insideH>
            <a:ln w="12700" cap="flat">
              <a:solidFill>
                <a:srgbClr val="5B5854"/>
              </a:solidFill>
              <a:prstDash val="solid"/>
              <a:miter lim="400000"/>
            </a:ln>
          </a:insideH>
          <a:insideV>
            <a:ln w="25400" cap="flat">
              <a:solidFill>
                <a:srgbClr val="5B5854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2">
              <a:hueOff val="-1122706"/>
              <a:satOff val="6504"/>
              <a:lumOff val="15871"/>
              <a:alpha val="17000"/>
            </a:scheme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38100" cap="flat">
              <a:solidFill>
                <a:srgbClr val="5B5854"/>
              </a:solidFill>
              <a:prstDash val="solid"/>
              <a:miter lim="400000"/>
            </a:ln>
          </a:right>
          <a:top>
            <a:ln w="12700" cap="flat">
              <a:solidFill>
                <a:srgbClr val="5B5854"/>
              </a:solidFill>
              <a:prstDash val="solid"/>
              <a:miter lim="400000"/>
            </a:ln>
          </a:top>
          <a:bottom>
            <a:ln w="12700" cap="flat">
              <a:solidFill>
                <a:srgbClr val="5B5854"/>
              </a:solidFill>
              <a:prstDash val="solid"/>
              <a:miter lim="400000"/>
            </a:ln>
          </a:bottom>
          <a:insideH>
            <a:ln w="12700" cap="flat">
              <a:solidFill>
                <a:srgbClr val="5B5854"/>
              </a:solidFill>
              <a:prstDash val="solid"/>
              <a:miter lim="400000"/>
            </a:ln>
          </a:insideH>
          <a:insideV>
            <a:ln w="12700" cap="flat">
              <a:solidFill>
                <a:srgbClr val="5B5854"/>
              </a:solidFill>
              <a:prstDash val="solid"/>
              <a:miter lim="400000"/>
            </a:ln>
          </a:insideV>
        </a:tcBdr>
        <a:fill>
          <a:solidFill>
            <a:srgbClr val="809E35">
              <a:alpha val="10000"/>
            </a:srgbClr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solidFill>
                <a:srgbClr val="5B5854"/>
              </a:solidFill>
              <a:prstDash val="solid"/>
              <a:miter lim="400000"/>
            </a:ln>
          </a:left>
          <a:right>
            <a:ln w="12700" cap="flat">
              <a:solidFill>
                <a:srgbClr val="5B5854"/>
              </a:solidFill>
              <a:prstDash val="solid"/>
              <a:miter lim="400000"/>
            </a:ln>
          </a:right>
          <a:top>
            <a:ln w="38100" cap="flat">
              <a:solidFill>
                <a:srgbClr val="5B585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B5854"/>
              </a:solidFill>
              <a:prstDash val="solid"/>
              <a:miter lim="400000"/>
            </a:ln>
          </a:insideH>
          <a:insideV>
            <a:ln w="12700" cap="flat">
              <a:solidFill>
                <a:srgbClr val="5B5854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solidFill>
                <a:srgbClr val="5B5854"/>
              </a:solidFill>
              <a:prstDash val="solid"/>
              <a:miter lim="400000"/>
            </a:ln>
          </a:left>
          <a:right>
            <a:ln w="12700" cap="flat">
              <a:solidFill>
                <a:srgbClr val="5B5854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8100" cap="flat">
              <a:solidFill>
                <a:srgbClr val="5B5854"/>
              </a:solidFill>
              <a:prstDash val="solid"/>
              <a:miter lim="400000"/>
            </a:ln>
          </a:bottom>
          <a:insideH>
            <a:ln w="12700" cap="flat">
              <a:solidFill>
                <a:srgbClr val="5B5854"/>
              </a:solidFill>
              <a:prstDash val="solid"/>
              <a:miter lim="400000"/>
            </a:ln>
          </a:insideH>
          <a:insideV>
            <a:ln w="12700" cap="flat">
              <a:solidFill>
                <a:srgbClr val="5B5854"/>
              </a:solidFill>
              <a:prstDash val="solid"/>
              <a:miter lim="400000"/>
            </a:ln>
          </a:insideV>
        </a:tcBdr>
        <a:fill>
          <a:solidFill>
            <a:srgbClr val="619E5C">
              <a:alpha val="1500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12700" cap="flat">
              <a:solidFill>
                <a:srgbClr val="BDBBB3"/>
              </a:solidFill>
              <a:prstDash val="solid"/>
              <a:miter lim="400000"/>
            </a:ln>
          </a:left>
          <a:right>
            <a:ln w="12700" cap="flat">
              <a:solidFill>
                <a:srgbClr val="BDBBB3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BDBBB3"/>
              </a:solidFill>
              <a:prstDash val="solid"/>
              <a:miter lim="400000"/>
            </a:ln>
          </a:insideV>
        </a:tcBdr>
        <a:fill>
          <a:solidFill>
            <a:srgbClr val="E7E3D2"/>
          </a:solidFill>
        </a:fill>
      </a:tcStyle>
    </a:wholeTbl>
    <a:band2H>
      <a:tcTxStyle/>
      <a:tcStyle>
        <a:tcBdr/>
        <a:fill>
          <a:solidFill>
            <a:srgbClr val="F6F2E5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solidFill>
            <a:srgbClr val="D3CDB7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solidFill>
                <a:srgbClr val="A5A59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8E755A"/>
              </a:solidFill>
              <a:prstDash val="solid"/>
              <a:miter lim="400000"/>
            </a:ln>
          </a:left>
          <a:right>
            <a:ln w="12700" cap="flat">
              <a:solidFill>
                <a:srgbClr val="8E755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8E755A"/>
              </a:solidFill>
              <a:prstDash val="solid"/>
              <a:miter lim="400000"/>
            </a:ln>
          </a:insideH>
          <a:insideV>
            <a:ln w="12700" cap="flat">
              <a:solidFill>
                <a:srgbClr val="8E755A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BDBBB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3DA"/>
          </a:solidFill>
        </a:fill>
      </a:tcStyle>
    </a:wholeTbl>
    <a:band2H>
      <a:tcTxStyle/>
      <a:tcStyle>
        <a:tcBdr/>
        <a:fill>
          <a:solidFill>
            <a:srgbClr val="F9F5E8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solidFill>
                <a:srgbClr val="A5A59F"/>
              </a:solidFill>
              <a:prstDash val="solid"/>
              <a:miter lim="400000"/>
            </a:ln>
          </a:left>
          <a:right>
            <a:ln w="12700" cap="flat">
              <a:solidFill>
                <a:srgbClr val="A5A59F"/>
              </a:solidFill>
              <a:prstDash val="solid"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A5A59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5D0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DBBB3"/>
              </a:solidFill>
              <a:prstDash val="solid"/>
              <a:miter lim="400000"/>
            </a:ln>
          </a:top>
          <a:bottom>
            <a:ln w="12700" cap="flat">
              <a:solidFill>
                <a:srgbClr val="A5A59F"/>
              </a:solidFill>
              <a:prstDash val="solid"/>
              <a:miter lim="400000"/>
            </a:ln>
          </a:bottom>
          <a:insideH>
            <a:ln w="12700" cap="flat">
              <a:solidFill>
                <a:srgbClr val="4D616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5A59F"/>
              </a:solidFill>
              <a:prstDash val="solid"/>
              <a:miter lim="400000"/>
            </a:ln>
          </a:top>
          <a:bottom>
            <a:ln w="12700" cap="flat">
              <a:solidFill>
                <a:srgbClr val="BDBBB3"/>
              </a:solidFill>
              <a:prstDash val="solid"/>
              <a:miter lim="400000"/>
            </a:ln>
          </a:bottom>
          <a:insideH>
            <a:ln w="12700" cap="flat">
              <a:solidFill>
                <a:srgbClr val="65747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FECE2"/>
          </a:solidFill>
        </a:fill>
      </a:tcStyle>
    </a:wholeTbl>
    <a:band2H>
      <a:tcTxStyle/>
      <a:tcStyle>
        <a:tcBdr/>
        <a:fill>
          <a:solidFill>
            <a:srgbClr val="FFFBF1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A29A85"/>
              </a:solidFill>
              <a:prstDash val="solid"/>
              <a:miter lim="400000"/>
            </a:ln>
          </a:right>
          <a:top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AAA6A6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4D8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29A85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A29A85"/>
              </a:solidFill>
              <a:prstDash val="solid"/>
              <a:miter lim="400000"/>
            </a:ln>
          </a:bottom>
          <a:insideH>
            <a:ln w="12700" cap="flat">
              <a:solidFill>
                <a:srgbClr val="A29A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E9E7DC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5BEAA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2C0">
              <a:alpha val="25000"/>
            </a:srgbClr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28C7D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left>
          <a:right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right>
          <a:top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top>
          <a:bottom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bottom>
          <a:insideH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H>
          <a:insideV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2">
              <a:hueOff val="-1122706"/>
              <a:satOff val="6504"/>
              <a:lumOff val="15871"/>
              <a:alpha val="12000"/>
            </a:scheme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>
              <a:noFill/>
              <a:miter lim="400000"/>
            </a:ln>
          </a:left>
          <a:right>
            <a:ln w="50800" cap="flat">
              <a:solidFill>
                <a:schemeClr val="accent5">
                  <a:alpha val="75000"/>
                </a:schemeClr>
              </a:solidFill>
              <a:prstDash val="solid"/>
              <a:miter lim="400000"/>
            </a:ln>
          </a:right>
          <a:top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top>
          <a:bottom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bottom>
          <a:insideH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H>
          <a:insideV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left>
          <a:right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right>
          <a:top>
            <a:ln w="50800" cap="flat">
              <a:solidFill>
                <a:schemeClr val="accent5">
                  <a:alpha val="75000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H>
          <a:insideV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left>
          <a:right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50800" cap="flat">
              <a:solidFill>
                <a:schemeClr val="accent5">
                  <a:alpha val="75000"/>
                </a:schemeClr>
              </a:solidFill>
              <a:prstDash val="solid"/>
              <a:miter lim="400000"/>
            </a:ln>
          </a:bottom>
          <a:insideH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H>
          <a:insideV>
            <a:ln w="38100" cap="flat">
              <a:solidFill>
                <a:schemeClr val="accent2">
                  <a:hueOff val="-1122706"/>
                  <a:satOff val="6504"/>
                  <a:lumOff val="15871"/>
                  <a:alpha val="6499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8" d="100"/>
          <a:sy n="38" d="100"/>
        </p:scale>
        <p:origin x="-806" y="-7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6" name="Shape 1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57300" y="5397500"/>
            <a:ext cx="21869400" cy="5461000"/>
          </a:xfrm>
          <a:prstGeom prst="rect">
            <a:avLst/>
          </a:prstGeom>
        </p:spPr>
        <p:txBody>
          <a:bodyPr/>
          <a:lstStyle>
            <a:lvl1pPr>
              <a:defRPr sz="14900" spc="298">
                <a:solidFill>
                  <a:srgbClr val="FFFFFF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257300" y="2895600"/>
            <a:ext cx="21869400" cy="2501900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0"/>
              </a:spcBef>
              <a:buSzTx/>
              <a:buNone/>
              <a:defRPr sz="7700" cap="all" spc="308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  <a:lvl2pPr marL="0" indent="0" algn="ctr">
              <a:spcBef>
                <a:spcPts val="0"/>
              </a:spcBef>
              <a:buSzTx/>
              <a:buNone/>
              <a:defRPr sz="7700" cap="all" spc="308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2pPr>
            <a:lvl3pPr marL="0" indent="0" algn="ctr">
              <a:spcBef>
                <a:spcPts val="0"/>
              </a:spcBef>
              <a:buSzTx/>
              <a:buNone/>
              <a:defRPr sz="7700" cap="all" spc="308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3pPr>
            <a:lvl4pPr marL="0" indent="0" algn="ctr">
              <a:spcBef>
                <a:spcPts val="0"/>
              </a:spcBef>
              <a:buSzTx/>
              <a:buNone/>
              <a:defRPr sz="7700" cap="all" spc="308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4pPr>
            <a:lvl5pPr marL="0" indent="0" algn="ctr">
              <a:spcBef>
                <a:spcPts val="0"/>
              </a:spcBef>
              <a:buSzTx/>
              <a:buNone/>
              <a:defRPr sz="7700" cap="all" spc="308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2344400" y="7213475"/>
            <a:ext cx="10807966" cy="7028000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5" name="Изображение"/>
          <p:cNvSpPr>
            <a:spLocks noGrp="1"/>
          </p:cNvSpPr>
          <p:nvPr>
            <p:ph type="pic" sz="half" idx="22"/>
          </p:nvPr>
        </p:nvSpPr>
        <p:spPr>
          <a:xfrm>
            <a:off x="12358081" y="833053"/>
            <a:ext cx="10758605" cy="6286501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6" name="Изображение"/>
          <p:cNvSpPr>
            <a:spLocks noGrp="1"/>
          </p:cNvSpPr>
          <p:nvPr>
            <p:ph type="pic" sz="half" idx="23"/>
          </p:nvPr>
        </p:nvSpPr>
        <p:spPr>
          <a:xfrm>
            <a:off x="1244661" y="1524000"/>
            <a:ext cx="10782301" cy="10952100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285" y="13002869"/>
            <a:ext cx="465430" cy="46106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2 шт.)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2314767" y="1429600"/>
            <a:ext cx="10833102" cy="11003701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5" name="Изображение"/>
          <p:cNvSpPr>
            <a:spLocks noGrp="1"/>
          </p:cNvSpPr>
          <p:nvPr>
            <p:ph type="pic" sz="half" idx="22"/>
          </p:nvPr>
        </p:nvSpPr>
        <p:spPr>
          <a:xfrm>
            <a:off x="1078993" y="1497954"/>
            <a:ext cx="10998201" cy="11015266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285" y="13002869"/>
            <a:ext cx="465430" cy="46106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»"/>
          <p:cNvSpPr txBox="1">
            <a:spLocks noGrp="1"/>
          </p:cNvSpPr>
          <p:nvPr>
            <p:ph type="body" sz="quarter" idx="21"/>
          </p:nvPr>
        </p:nvSpPr>
        <p:spPr>
          <a:xfrm>
            <a:off x="11469523" y="9931400"/>
            <a:ext cx="1447012" cy="27051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8000" spc="360">
                <a:latin typeface="Baskerville SemiBold"/>
                <a:ea typeface="Baskerville SemiBold"/>
                <a:cs typeface="Baskerville SemiBold"/>
                <a:sym typeface="Baskerville SemiBold"/>
              </a:defRPr>
            </a:lvl1pPr>
          </a:lstStyle>
          <a:p>
            <a:r>
              <a:t>»</a:t>
            </a:r>
          </a:p>
        </p:txBody>
      </p:sp>
      <p:sp>
        <p:nvSpPr>
          <p:cNvPr id="124" name="«"/>
          <p:cNvSpPr txBox="1">
            <a:spLocks noGrp="1"/>
          </p:cNvSpPr>
          <p:nvPr>
            <p:ph type="body" sz="quarter" idx="22"/>
          </p:nvPr>
        </p:nvSpPr>
        <p:spPr>
          <a:xfrm>
            <a:off x="11469523" y="2514600"/>
            <a:ext cx="1447012" cy="27051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18000" spc="360">
                <a:latin typeface="Baskerville SemiBold"/>
                <a:ea typeface="Baskerville SemiBold"/>
                <a:cs typeface="Baskerville SemiBold"/>
                <a:sym typeface="Baskerville SemiBold"/>
              </a:defRPr>
            </a:lvl1pPr>
          </a:lstStyle>
          <a:p>
            <a:r>
              <a:t>«</a:t>
            </a:r>
          </a:p>
        </p:txBody>
      </p:sp>
      <p:sp>
        <p:nvSpPr>
          <p:cNvPr id="125" name="— Иван Арсентьев"/>
          <p:cNvSpPr txBox="1">
            <a:spLocks noGrp="1"/>
          </p:cNvSpPr>
          <p:nvPr>
            <p:ph type="body" sz="quarter" idx="23"/>
          </p:nvPr>
        </p:nvSpPr>
        <p:spPr>
          <a:xfrm>
            <a:off x="1257300" y="9118600"/>
            <a:ext cx="21869400" cy="762000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800" i="1" spc="76">
                <a:solidFill>
                  <a:schemeClr val="accent5">
                    <a:satOff val="-10854"/>
                    <a:lumOff val="-10463"/>
                  </a:schemeClr>
                </a:solidFill>
              </a:defRPr>
            </a:lvl1pPr>
          </a:lstStyle>
          <a:p>
            <a:r>
              <a:t>— Иван Арсентьев</a:t>
            </a:r>
          </a:p>
        </p:txBody>
      </p:sp>
      <p:sp>
        <p:nvSpPr>
          <p:cNvPr id="126" name="Введите цитату…"/>
          <p:cNvSpPr txBox="1">
            <a:spLocks noGrp="1"/>
          </p:cNvSpPr>
          <p:nvPr>
            <p:ph type="body" sz="quarter" idx="24"/>
          </p:nvPr>
        </p:nvSpPr>
        <p:spPr>
          <a:xfrm>
            <a:off x="1257300" y="7518400"/>
            <a:ext cx="21869400" cy="1447800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 algn="ctr">
              <a:spcBef>
                <a:spcPts val="500"/>
              </a:spcBef>
              <a:buClrTx/>
              <a:buSzTx/>
              <a:buNone/>
              <a:defRPr sz="8200" cap="all" spc="656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Введите цитату…</a:t>
            </a:r>
          </a:p>
        </p:txBody>
      </p:sp>
      <p:sp>
        <p:nvSpPr>
          <p:cNvPr id="12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285" y="13002869"/>
            <a:ext cx="465430" cy="46106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Изображение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585596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285" y="13002869"/>
            <a:ext cx="465430" cy="46106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(вариант)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285" y="13002869"/>
            <a:ext cx="465430" cy="46106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Изображение"/>
          <p:cNvSpPr>
            <a:spLocks noGrp="1"/>
          </p:cNvSpPr>
          <p:nvPr>
            <p:ph type="pic" idx="21"/>
          </p:nvPr>
        </p:nvSpPr>
        <p:spPr>
          <a:xfrm>
            <a:off x="800100" y="3962400"/>
            <a:ext cx="22772998" cy="14808393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57300" y="1663700"/>
            <a:ext cx="21869400" cy="1866900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10500" spc="209">
                <a:solidFill>
                  <a:srgbClr val="FFFFFF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257300" y="711200"/>
            <a:ext cx="21869400" cy="9525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ClrTx/>
              <a:buSzTx/>
              <a:buNone/>
              <a:defRPr sz="5800" cap="all" spc="116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  <a:lvl2pPr marL="0" indent="0" algn="ctr">
              <a:spcBef>
                <a:spcPts val="0"/>
              </a:spcBef>
              <a:buClrTx/>
              <a:buSzTx/>
              <a:buNone/>
              <a:defRPr sz="5800" cap="all" spc="116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2pPr>
            <a:lvl3pPr marL="0" indent="0" algn="ctr">
              <a:spcBef>
                <a:spcPts val="0"/>
              </a:spcBef>
              <a:buClrTx/>
              <a:buSzTx/>
              <a:buNone/>
              <a:defRPr sz="5800" cap="all" spc="116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3pPr>
            <a:lvl4pPr marL="0" indent="0" algn="ctr">
              <a:spcBef>
                <a:spcPts val="0"/>
              </a:spcBef>
              <a:buClrTx/>
              <a:buSzTx/>
              <a:buNone/>
              <a:defRPr sz="5800" cap="all" spc="116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4pPr>
            <a:lvl5pPr marL="0" indent="0" algn="ctr">
              <a:spcBef>
                <a:spcPts val="0"/>
              </a:spcBef>
              <a:buClrTx/>
              <a:buSzTx/>
              <a:buNone/>
              <a:defRPr sz="5800" cap="all" spc="116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. (вариант)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Изображение"/>
          <p:cNvSpPr>
            <a:spLocks noGrp="1"/>
          </p:cNvSpPr>
          <p:nvPr>
            <p:ph type="pic" idx="21"/>
          </p:nvPr>
        </p:nvSpPr>
        <p:spPr>
          <a:xfrm>
            <a:off x="1257300" y="3263900"/>
            <a:ext cx="21869402" cy="14220819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257300" y="1879600"/>
            <a:ext cx="21869400" cy="7239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SzTx/>
              <a:buNone/>
              <a:defRPr sz="3800" cap="all" spc="342">
                <a:latin typeface="+mn-lt"/>
                <a:ea typeface="+mn-ea"/>
                <a:cs typeface="+mn-cs"/>
                <a:sym typeface="Helvetica Neue Medium"/>
              </a:defRPr>
            </a:lvl1pPr>
            <a:lvl2pPr marL="0" indent="0" algn="ctr">
              <a:spcBef>
                <a:spcPts val="0"/>
              </a:spcBef>
              <a:buSzTx/>
              <a:buNone/>
              <a:defRPr sz="3800" cap="all" spc="342">
                <a:latin typeface="+mn-lt"/>
                <a:ea typeface="+mn-ea"/>
                <a:cs typeface="+mn-cs"/>
                <a:sym typeface="Helvetica Neue Medium"/>
              </a:defRPr>
            </a:lvl2pPr>
            <a:lvl3pPr marL="0" indent="0" algn="ctr">
              <a:spcBef>
                <a:spcPts val="0"/>
              </a:spcBef>
              <a:buSzTx/>
              <a:buNone/>
              <a:defRPr sz="3800" cap="all" spc="342">
                <a:latin typeface="+mn-lt"/>
                <a:ea typeface="+mn-ea"/>
                <a:cs typeface="+mn-cs"/>
                <a:sym typeface="Helvetica Neue Medium"/>
              </a:defRPr>
            </a:lvl3pPr>
            <a:lvl4pPr marL="0" indent="0" algn="ctr">
              <a:spcBef>
                <a:spcPts val="0"/>
              </a:spcBef>
              <a:buSzTx/>
              <a:buNone/>
              <a:defRPr sz="3800" cap="all" spc="342">
                <a:latin typeface="+mn-lt"/>
                <a:ea typeface="+mn-ea"/>
                <a:cs typeface="+mn-cs"/>
                <a:sym typeface="Helvetica Neue Medium"/>
              </a:defRPr>
            </a:lvl4pPr>
            <a:lvl5pPr marL="0" indent="0" algn="ctr">
              <a:spcBef>
                <a:spcPts val="0"/>
              </a:spcBef>
              <a:buSzTx/>
              <a:buNone/>
              <a:defRPr sz="3800" cap="all" spc="342">
                <a:latin typeface="+mn-lt"/>
                <a:ea typeface="+mn-ea"/>
                <a:cs typeface="+mn-cs"/>
                <a:sym typeface="Helvetica Neue Medium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57300" y="4343400"/>
            <a:ext cx="21869400" cy="5016500"/>
          </a:xfrm>
          <a:prstGeom prst="rect">
            <a:avLst/>
          </a:prstGeom>
        </p:spPr>
        <p:txBody>
          <a:bodyPr anchor="ctr"/>
          <a:lstStyle>
            <a:lvl1pPr>
              <a:defRPr sz="14900" spc="298">
                <a:solidFill>
                  <a:srgbClr val="FFFFFF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Изображение"/>
          <p:cNvSpPr>
            <a:spLocks noGrp="1"/>
          </p:cNvSpPr>
          <p:nvPr>
            <p:ph type="pic" idx="21"/>
          </p:nvPr>
        </p:nvSpPr>
        <p:spPr>
          <a:xfrm>
            <a:off x="9287692" y="1473939"/>
            <a:ext cx="14798045" cy="10998201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5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57300" y="5892800"/>
            <a:ext cx="8483600" cy="5029200"/>
          </a:xfrm>
          <a:prstGeom prst="rect">
            <a:avLst/>
          </a:prstGeom>
        </p:spPr>
        <p:txBody>
          <a:bodyPr/>
          <a:lstStyle>
            <a:lvl1pPr algn="l">
              <a:lnSpc>
                <a:spcPct val="80000"/>
              </a:lnSpc>
              <a:defRPr sz="10500" spc="209"/>
            </a:lvl1pPr>
          </a:lstStyle>
          <a:p>
            <a:r>
              <a:t>Текст заголовка</a:t>
            </a:r>
          </a:p>
        </p:txBody>
      </p:sp>
      <p:sp>
        <p:nvSpPr>
          <p:cNvPr id="5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257300" y="4000500"/>
            <a:ext cx="8483600" cy="190500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ClrTx/>
              <a:buSzTx/>
              <a:buNone/>
              <a:defRPr sz="5800" cap="all" spc="116">
                <a:latin typeface="+mn-lt"/>
                <a:ea typeface="+mn-ea"/>
                <a:cs typeface="+mn-cs"/>
                <a:sym typeface="Helvetica Neue Medium"/>
              </a:defRPr>
            </a:lvl1pPr>
            <a:lvl2pPr marL="0" indent="0">
              <a:spcBef>
                <a:spcPts val="0"/>
              </a:spcBef>
              <a:buClrTx/>
              <a:buSzTx/>
              <a:buNone/>
              <a:defRPr sz="5800" cap="all" spc="116">
                <a:latin typeface="+mn-lt"/>
                <a:ea typeface="+mn-ea"/>
                <a:cs typeface="+mn-cs"/>
                <a:sym typeface="Helvetica Neue Medium"/>
              </a:defRPr>
            </a:lvl2pPr>
            <a:lvl3pPr marL="0" indent="0">
              <a:spcBef>
                <a:spcPts val="0"/>
              </a:spcBef>
              <a:buClrTx/>
              <a:buSzTx/>
              <a:buNone/>
              <a:defRPr sz="5800" cap="all" spc="116">
                <a:latin typeface="+mn-lt"/>
                <a:ea typeface="+mn-ea"/>
                <a:cs typeface="+mn-cs"/>
                <a:sym typeface="Helvetica Neue Medium"/>
              </a:defRPr>
            </a:lvl3pPr>
            <a:lvl4pPr marL="0" indent="0">
              <a:spcBef>
                <a:spcPts val="0"/>
              </a:spcBef>
              <a:buClrTx/>
              <a:buSzTx/>
              <a:buNone/>
              <a:defRPr sz="5800" cap="all" spc="116">
                <a:latin typeface="+mn-lt"/>
                <a:ea typeface="+mn-ea"/>
                <a:cs typeface="+mn-cs"/>
                <a:sym typeface="Helvetica Neue Medium"/>
              </a:defRPr>
            </a:lvl4pPr>
            <a:lvl5pPr marL="0" indent="0">
              <a:spcBef>
                <a:spcPts val="0"/>
              </a:spcBef>
              <a:buClrTx/>
              <a:buSzTx/>
              <a:buNone/>
              <a:defRPr sz="5800" cap="all" spc="116">
                <a:latin typeface="+mn-lt"/>
                <a:ea typeface="+mn-ea"/>
                <a:cs typeface="+mn-cs"/>
                <a:sym typeface="Helvetica Neue Medium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donec quis nunc"/>
          <p:cNvSpPr txBox="1">
            <a:spLocks noGrp="1"/>
          </p:cNvSpPr>
          <p:nvPr>
            <p:ph type="body" sz="quarter" idx="21"/>
          </p:nvPr>
        </p:nvSpPr>
        <p:spPr>
          <a:xfrm>
            <a:off x="1257300" y="1879600"/>
            <a:ext cx="21869400" cy="723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800" cap="all" spc="342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donec quis nunc</a:t>
            </a:r>
          </a:p>
        </p:txBody>
      </p:sp>
      <p:sp>
        <p:nvSpPr>
          <p:cNvPr id="67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donec quis nunc"/>
          <p:cNvSpPr txBox="1">
            <a:spLocks noGrp="1"/>
          </p:cNvSpPr>
          <p:nvPr>
            <p:ph type="body" sz="quarter" idx="21"/>
          </p:nvPr>
        </p:nvSpPr>
        <p:spPr>
          <a:xfrm>
            <a:off x="1257300" y="1879600"/>
            <a:ext cx="21869400" cy="723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800" cap="all" spc="342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donec quis nunc</a:t>
            </a:r>
          </a:p>
        </p:txBody>
      </p:sp>
      <p:sp>
        <p:nvSpPr>
          <p:cNvPr id="7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7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285" y="13002869"/>
            <a:ext cx="465430" cy="46106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0477500" y="3124200"/>
            <a:ext cx="12623801" cy="9382260"/>
          </a:xfrm>
          <a:prstGeom prst="rect">
            <a:avLst/>
          </a:prstGeom>
          <a:effectLst>
            <a:outerShdw blurRad="127000" dist="76200" dir="27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Заголовок"/>
          <p:cNvSpPr txBox="1">
            <a:spLocks noGrp="1"/>
          </p:cNvSpPr>
          <p:nvPr>
            <p:ph type="body" sz="quarter" idx="22"/>
          </p:nvPr>
        </p:nvSpPr>
        <p:spPr>
          <a:xfrm>
            <a:off x="1257300" y="1879600"/>
            <a:ext cx="21869400" cy="723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800" cap="all" spc="342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Заголовок</a:t>
            </a:r>
          </a:p>
        </p:txBody>
      </p:sp>
      <p:sp>
        <p:nvSpPr>
          <p:cNvPr id="87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88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257300" y="3632200"/>
            <a:ext cx="8382000" cy="8470900"/>
          </a:xfrm>
          <a:prstGeom prst="rect">
            <a:avLst/>
          </a:prstGeom>
        </p:spPr>
        <p:txBody>
          <a:bodyPr/>
          <a:lstStyle>
            <a:lvl1pPr>
              <a:spcBef>
                <a:spcPts val="4000"/>
              </a:spcBef>
              <a:defRPr sz="3500" spc="70"/>
            </a:lvl1pPr>
            <a:lvl2pPr>
              <a:spcBef>
                <a:spcPts val="4000"/>
              </a:spcBef>
              <a:defRPr sz="3500" spc="70"/>
            </a:lvl2pPr>
            <a:lvl3pPr>
              <a:spcBef>
                <a:spcPts val="4000"/>
              </a:spcBef>
              <a:defRPr sz="3500" spc="70"/>
            </a:lvl3pPr>
            <a:lvl4pPr>
              <a:spcBef>
                <a:spcPts val="4000"/>
              </a:spcBef>
              <a:defRPr sz="3500" spc="70"/>
            </a:lvl4pPr>
            <a:lvl5pPr>
              <a:spcBef>
                <a:spcPts val="4000"/>
              </a:spcBef>
              <a:defRPr sz="3500" spc="7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285" y="13002869"/>
            <a:ext cx="465430" cy="46106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57300" y="1854200"/>
            <a:ext cx="21869400" cy="10502900"/>
          </a:xfrm>
          <a:prstGeom prst="rect">
            <a:avLst/>
          </a:prstGeom>
        </p:spPr>
        <p:txBody>
          <a:bodyPr anchor="ctr"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285" y="13002869"/>
            <a:ext cx="465430" cy="46106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57300" y="825500"/>
            <a:ext cx="21869400" cy="1054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57300" y="3352800"/>
            <a:ext cx="21869400" cy="906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9285" y="12990169"/>
            <a:ext cx="465430" cy="46106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2400" cap="all" spc="48">
                <a:solidFill>
                  <a:srgbClr val="9A958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3429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6858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0287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3716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7145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0574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24003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274320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all" spc="116" baseline="0">
          <a:solidFill>
            <a:srgbClr val="5B5854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508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1pPr>
      <a:lvl2pPr marL="1016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2pPr>
      <a:lvl3pPr marL="1524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3pPr>
      <a:lvl4pPr marL="2032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4pPr>
      <a:lvl5pPr marL="2540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5pPr>
      <a:lvl6pPr marL="3048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6pPr>
      <a:lvl7pPr marL="3556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7pPr>
      <a:lvl8pPr marL="4064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8pPr>
      <a:lvl9pPr marL="4572000" marR="0" indent="-508000" algn="l" defTabSz="647700" rtl="0" latinLnBrk="0">
        <a:lnSpc>
          <a:spcPct val="100000"/>
        </a:lnSpc>
        <a:spcBef>
          <a:spcPts val="4800"/>
        </a:spcBef>
        <a:spcAft>
          <a:spcPts val="0"/>
        </a:spcAft>
        <a:buClr>
          <a:srgbClr val="9A958E"/>
        </a:buClr>
        <a:buSzPct val="75000"/>
        <a:buFontTx/>
        <a:buChar char="•"/>
        <a:tabLst/>
        <a:defRPr sz="4200" b="0" i="0" u="none" strike="noStrike" cap="none" spc="84" baseline="0">
          <a:solidFill>
            <a:srgbClr val="5B5854"/>
          </a:solidFill>
          <a:uFillTx/>
          <a:latin typeface="Avenir Next Medium"/>
          <a:ea typeface="Avenir Next Medium"/>
          <a:cs typeface="Avenir Next Medium"/>
          <a:sym typeface="Avenir Next Medium"/>
        </a:defRPr>
      </a:lvl9pPr>
    </p:bodyStyle>
    <p:otherStyle>
      <a:lvl1pPr marL="0" marR="0" indent="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all" spc="48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Пальчиковая гимнастика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 err="1"/>
              <a:t>Пальчиковая</a:t>
            </a:r>
            <a:r>
              <a:rPr dirty="0"/>
              <a:t> </a:t>
            </a:r>
            <a:r>
              <a:rPr dirty="0" err="1" smtClean="0"/>
              <a:t>гимнастика</a:t>
            </a:r>
            <a:r>
              <a:rPr lang="ru-RU" dirty="0" smtClean="0"/>
              <a:t> для детей с </a:t>
            </a:r>
            <a:r>
              <a:rPr lang="ru-RU" dirty="0" err="1" smtClean="0"/>
              <a:t>дцп</a:t>
            </a:r>
            <a:endParaRPr dirty="0"/>
          </a:p>
        </p:txBody>
      </p:sp>
      <p:sp>
        <p:nvSpPr>
          <p:cNvPr id="159" name="Развитие мелкой моторики рук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9C3BA"/>
                </a:solidFill>
              </a:defRPr>
            </a:lvl1pPr>
          </a:lstStyle>
          <a:p>
            <a:r>
              <a:t>Развитие мелкой моторики рук</a:t>
            </a:r>
          </a:p>
        </p:txBody>
      </p:sp>
      <p:sp>
        <p:nvSpPr>
          <p:cNvPr id="160" name="Презентация выполнена Комиловой В.м."/>
          <p:cNvSpPr txBox="1"/>
          <p:nvPr/>
        </p:nvSpPr>
        <p:spPr>
          <a:xfrm>
            <a:off x="1257300" y="9888820"/>
            <a:ext cx="21869400" cy="2501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>
              <a:buClr>
                <a:srgbClr val="9A958E"/>
              </a:buClr>
              <a:defRPr sz="3700" cap="all" spc="148">
                <a:solidFill>
                  <a:srgbClr val="9A958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Что такое пальчиковая гимнасти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Что такое пальчиковая гимнастика</a:t>
            </a:r>
          </a:p>
        </p:txBody>
      </p:sp>
      <p:sp>
        <p:nvSpPr>
          <p:cNvPr id="163" name="Пальчиковая гимнастика — это набор упражнений, направленных на развитие мелкой моторики рук. Это способствует развитию не только речи, но и воображения, мышления, зрительной памяти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834571" indent="-834571">
              <a:defRPr sz="6900" spc="138"/>
            </a:pPr>
            <a:r>
              <a:rPr dirty="0" err="1"/>
              <a:t>Пальчиковая</a:t>
            </a:r>
            <a:r>
              <a:rPr dirty="0"/>
              <a:t> </a:t>
            </a:r>
            <a:r>
              <a:rPr dirty="0" err="1" smtClean="0"/>
              <a:t>гимнастика</a:t>
            </a:r>
            <a:r>
              <a:rPr lang="ru-RU" dirty="0"/>
              <a:t> для детей с ДЦП</a:t>
            </a:r>
            <a:r>
              <a:rPr dirty="0" smtClean="0"/>
              <a:t> </a:t>
            </a:r>
            <a:r>
              <a:rPr dirty="0"/>
              <a:t>— </a:t>
            </a:r>
            <a:r>
              <a:rPr dirty="0" err="1"/>
              <a:t>это</a:t>
            </a:r>
            <a:r>
              <a:rPr dirty="0"/>
              <a:t> </a:t>
            </a:r>
            <a:r>
              <a:rPr dirty="0" err="1"/>
              <a:t>набор</a:t>
            </a:r>
            <a:r>
              <a:rPr dirty="0"/>
              <a:t> </a:t>
            </a:r>
            <a:r>
              <a:rPr dirty="0" err="1"/>
              <a:t>упражнений</a:t>
            </a:r>
            <a:r>
              <a:rPr dirty="0"/>
              <a:t>, </a:t>
            </a:r>
            <a:r>
              <a:rPr dirty="0" err="1"/>
              <a:t>направленных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развитие</a:t>
            </a:r>
            <a:r>
              <a:rPr dirty="0"/>
              <a:t> </a:t>
            </a:r>
            <a:r>
              <a:rPr dirty="0" err="1"/>
              <a:t>мелкой</a:t>
            </a:r>
            <a:r>
              <a:rPr dirty="0"/>
              <a:t> </a:t>
            </a:r>
            <a:r>
              <a:rPr dirty="0" err="1"/>
              <a:t>моторики</a:t>
            </a:r>
            <a:r>
              <a:rPr dirty="0"/>
              <a:t> </a:t>
            </a:r>
            <a:r>
              <a:rPr dirty="0" err="1"/>
              <a:t>рук</a:t>
            </a:r>
            <a:r>
              <a:rPr dirty="0"/>
              <a:t>. </a:t>
            </a:r>
            <a:r>
              <a:rPr dirty="0" err="1"/>
              <a:t>Это</a:t>
            </a:r>
            <a:r>
              <a:rPr dirty="0"/>
              <a:t> </a:t>
            </a:r>
            <a:r>
              <a:rPr dirty="0" err="1"/>
              <a:t>способствует</a:t>
            </a:r>
            <a:r>
              <a:rPr dirty="0"/>
              <a:t> </a:t>
            </a:r>
            <a:r>
              <a:rPr dirty="0" err="1"/>
              <a:t>развитию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только</a:t>
            </a:r>
            <a:r>
              <a:rPr dirty="0"/>
              <a:t> </a:t>
            </a:r>
            <a:r>
              <a:rPr dirty="0" err="1"/>
              <a:t>речи</a:t>
            </a:r>
            <a:r>
              <a:rPr dirty="0"/>
              <a:t>, </a:t>
            </a:r>
            <a:r>
              <a:rPr dirty="0" err="1"/>
              <a:t>но</a:t>
            </a:r>
            <a:r>
              <a:rPr dirty="0"/>
              <a:t> и </a:t>
            </a:r>
            <a:r>
              <a:rPr dirty="0" err="1"/>
              <a:t>воображения</a:t>
            </a:r>
            <a:r>
              <a:rPr dirty="0"/>
              <a:t>, </a:t>
            </a:r>
            <a:r>
              <a:rPr dirty="0" err="1"/>
              <a:t>мышления</a:t>
            </a:r>
            <a:r>
              <a:rPr dirty="0"/>
              <a:t>, </a:t>
            </a:r>
            <a:r>
              <a:rPr dirty="0" err="1"/>
              <a:t>зрительной</a:t>
            </a:r>
            <a:r>
              <a:rPr dirty="0"/>
              <a:t> </a:t>
            </a:r>
            <a:r>
              <a:rPr dirty="0" err="1"/>
              <a:t>памяти</a:t>
            </a:r>
            <a:r>
              <a:rPr dirty="0"/>
              <a:t>.</a:t>
            </a:r>
          </a:p>
          <a:p>
            <a:pPr marL="834571" indent="-834571">
              <a:defRPr sz="6900" spc="138"/>
            </a:pP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ежедневно</a:t>
            </a:r>
            <a:r>
              <a:rPr dirty="0"/>
              <a:t>, в </a:t>
            </a:r>
            <a:r>
              <a:rPr dirty="0" err="1"/>
              <a:t>любое</a:t>
            </a:r>
            <a:r>
              <a:rPr dirty="0"/>
              <a:t> </a:t>
            </a:r>
            <a:r>
              <a:rPr dirty="0" err="1"/>
              <a:t>свободное</a:t>
            </a:r>
            <a:r>
              <a:rPr dirty="0"/>
              <a:t> </a:t>
            </a:r>
            <a:r>
              <a:rPr dirty="0" err="1"/>
              <a:t>время</a:t>
            </a:r>
            <a:r>
              <a:rPr dirty="0"/>
              <a:t>, </a:t>
            </a:r>
            <a:r>
              <a:rPr dirty="0" err="1"/>
              <a:t>по</a:t>
            </a:r>
            <a:r>
              <a:rPr dirty="0"/>
              <a:t> 5-7 </a:t>
            </a:r>
            <a:r>
              <a:rPr dirty="0" err="1"/>
              <a:t>минут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A4A67EA3-5431-4CB4-BE41-26B11A76B3D4-L0-001.jpeg" descr="A4A67EA3-5431-4CB4-BE41-26B11A76B3D4-L0-001.jpeg"/>
          <p:cNvPicPr>
            <a:picLocks noGrp="1" noChangeAspect="1"/>
          </p:cNvPicPr>
          <p:nvPr>
            <p:ph type="pic" idx="21"/>
          </p:nvPr>
        </p:nvPicPr>
        <p:blipFill>
          <a:blip r:embed="rId2" cstate="print">
            <a:extLst/>
          </a:blip>
          <a:srcRect l="21104" r="21104"/>
          <a:stretch>
            <a:fillRect/>
          </a:stretch>
        </p:blipFill>
        <p:spPr>
          <a:xfrm>
            <a:off x="14492901" y="3706614"/>
            <a:ext cx="8686025" cy="6302824"/>
          </a:xfrm>
          <a:prstGeom prst="rect">
            <a:avLst/>
          </a:prstGeom>
        </p:spPr>
      </p:pic>
      <p:sp>
        <p:nvSpPr>
          <p:cNvPr id="166" name="Для создания у детей положительного настроения"/>
          <p:cNvSpPr txBox="1">
            <a:spLocks noGrp="1"/>
          </p:cNvSpPr>
          <p:nvPr>
            <p:ph type="body" idx="22"/>
          </p:nvPr>
        </p:nvSpPr>
        <p:spPr>
          <a:xfrm>
            <a:off x="1257300" y="1879600"/>
            <a:ext cx="21869400" cy="687368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создания</a:t>
            </a:r>
            <a:r>
              <a:rPr dirty="0"/>
              <a:t> у </a:t>
            </a:r>
            <a:r>
              <a:rPr dirty="0" err="1" smtClean="0"/>
              <a:t>детей</a:t>
            </a:r>
            <a:r>
              <a:rPr lang="ru-RU" dirty="0" smtClean="0"/>
              <a:t> с ДЦП</a:t>
            </a:r>
            <a:r>
              <a:rPr dirty="0" smtClean="0"/>
              <a:t> </a:t>
            </a:r>
            <a:r>
              <a:rPr dirty="0" err="1"/>
              <a:t>положительного</a:t>
            </a:r>
            <a:r>
              <a:rPr dirty="0"/>
              <a:t> </a:t>
            </a:r>
            <a:r>
              <a:rPr dirty="0" err="1"/>
              <a:t>настроения</a:t>
            </a:r>
            <a:endParaRPr dirty="0"/>
          </a:p>
        </p:txBody>
      </p:sp>
      <p:sp>
        <p:nvSpPr>
          <p:cNvPr id="167" name="Упражнение «с добрым утром»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Упражнение «с добрым утром»</a:t>
            </a:r>
          </a:p>
        </p:txBody>
      </p:sp>
      <p:sp>
        <p:nvSpPr>
          <p:cNvPr id="168" name="С добрым утром, глазки! (Поглаживаем веки глаз)…"/>
          <p:cNvSpPr txBox="1">
            <a:spLocks noGrp="1"/>
          </p:cNvSpPr>
          <p:nvPr>
            <p:ph type="body" sz="half" idx="1"/>
          </p:nvPr>
        </p:nvSpPr>
        <p:spPr>
          <a:xfrm>
            <a:off x="1178824" y="2997664"/>
            <a:ext cx="12907438" cy="9752672"/>
          </a:xfrm>
          <a:prstGeom prst="rect">
            <a:avLst/>
          </a:prstGeom>
        </p:spPr>
        <p:txBody>
          <a:bodyPr/>
          <a:lstStyle/>
          <a:p>
            <a:pPr marL="0" indent="0" defTabSz="310895">
              <a:spcBef>
                <a:spcPts val="1900"/>
              </a:spcBef>
              <a:buClrTx/>
              <a:buSzTx/>
              <a:buNone/>
              <a:defRPr sz="3504" spc="70">
                <a:solidFill>
                  <a:srgbClr val="000000"/>
                </a:solidFill>
              </a:defRPr>
            </a:pPr>
            <a:r>
              <a:t>С добрым утром, глазки! (Поглаживаем веки глаз)</a:t>
            </a:r>
          </a:p>
          <a:p>
            <a:pPr marL="0" indent="0" defTabSz="310895">
              <a:spcBef>
                <a:spcPts val="1900"/>
              </a:spcBef>
              <a:buClrTx/>
              <a:buSzTx/>
              <a:buNone/>
              <a:defRPr sz="3504" spc="70">
                <a:solidFill>
                  <a:srgbClr val="000000"/>
                </a:solidFill>
              </a:defRPr>
            </a:pPr>
            <a:r>
              <a:t>Вы проснулись? (Смотрим в «бинокль»)</a:t>
            </a:r>
          </a:p>
          <a:p>
            <a:pPr marL="0" indent="0" defTabSz="310895">
              <a:spcBef>
                <a:spcPts val="1900"/>
              </a:spcBef>
              <a:buClrTx/>
              <a:buSzTx/>
              <a:buNone/>
              <a:defRPr sz="3504" spc="70">
                <a:solidFill>
                  <a:srgbClr val="000000"/>
                </a:solidFill>
              </a:defRPr>
            </a:pPr>
            <a:r>
              <a:t>С добрым утром, ушки! (Поглаживаем ушки)</a:t>
            </a:r>
          </a:p>
          <a:p>
            <a:pPr marL="0" indent="0" defTabSz="310895">
              <a:spcBef>
                <a:spcPts val="1900"/>
              </a:spcBef>
              <a:buClrTx/>
              <a:buSzTx/>
              <a:buNone/>
              <a:defRPr sz="3504" spc="70">
                <a:solidFill>
                  <a:srgbClr val="000000"/>
                </a:solidFill>
              </a:defRPr>
            </a:pPr>
            <a:r>
              <a:t>Вы проснулись? (Прикладываем ладонь к ушкам)</a:t>
            </a:r>
          </a:p>
          <a:p>
            <a:pPr marL="0" indent="0" defTabSz="310895">
              <a:spcBef>
                <a:spcPts val="1900"/>
              </a:spcBef>
              <a:buClrTx/>
              <a:buSzTx/>
              <a:buNone/>
              <a:defRPr sz="3504" spc="70">
                <a:solidFill>
                  <a:srgbClr val="000000"/>
                </a:solidFill>
              </a:defRPr>
            </a:pPr>
            <a:r>
              <a:t>С добрым утром, ножки! (Поглаживаем ноги)</a:t>
            </a:r>
          </a:p>
          <a:p>
            <a:pPr marL="0" indent="0" defTabSz="310895">
              <a:spcBef>
                <a:spcPts val="1900"/>
              </a:spcBef>
              <a:buClrTx/>
              <a:buSzTx/>
              <a:buNone/>
              <a:defRPr sz="3504" spc="70">
                <a:solidFill>
                  <a:srgbClr val="000000"/>
                </a:solidFill>
              </a:defRPr>
            </a:pPr>
            <a:r>
              <a:t>Вы проснулись? (Притопываем)</a:t>
            </a:r>
          </a:p>
          <a:p>
            <a:pPr marL="0" indent="0" defTabSz="310895">
              <a:spcBef>
                <a:spcPts val="1900"/>
              </a:spcBef>
              <a:buClrTx/>
              <a:buSzTx/>
              <a:buNone/>
              <a:defRPr sz="3504" spc="70">
                <a:solidFill>
                  <a:srgbClr val="000000"/>
                </a:solidFill>
              </a:defRPr>
            </a:pPr>
            <a:r>
              <a:t>С добрым утром, ручки! (Поглаживаем кисти рук)</a:t>
            </a:r>
          </a:p>
          <a:p>
            <a:pPr marL="0" indent="0" defTabSz="310895">
              <a:spcBef>
                <a:spcPts val="1900"/>
              </a:spcBef>
              <a:buClrTx/>
              <a:buSzTx/>
              <a:buNone/>
              <a:defRPr sz="3504" spc="70">
                <a:solidFill>
                  <a:srgbClr val="000000"/>
                </a:solidFill>
              </a:defRPr>
            </a:pPr>
            <a:r>
              <a:t>С добрым утром, солнце! (Руки раскрываются навстречу солнцу)</a:t>
            </a:r>
          </a:p>
          <a:p>
            <a:pPr marL="0" indent="0" defTabSz="310895">
              <a:spcBef>
                <a:spcPts val="1900"/>
              </a:spcBef>
              <a:buClrTx/>
              <a:buSzTx/>
              <a:buNone/>
              <a:defRPr sz="3504" spc="70">
                <a:solidFill>
                  <a:srgbClr val="000000"/>
                </a:solidFill>
              </a:defRPr>
            </a:pPr>
            <a:r>
              <a:t>Вы проснулись? (Хлопаем в ладоши)</a:t>
            </a:r>
          </a:p>
          <a:p>
            <a:pPr marL="0" indent="0" defTabSz="310895">
              <a:spcBef>
                <a:spcPts val="1900"/>
              </a:spcBef>
              <a:buClrTx/>
              <a:buSzTx/>
              <a:buNone/>
              <a:defRPr sz="3504" spc="70">
                <a:solidFill>
                  <a:srgbClr val="000000"/>
                </a:solidFill>
              </a:defRPr>
            </a:pPr>
            <a:r>
              <a:t>Мы проснулись! (Запрокидываем голову и широко улыбаемся)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Поочередно сжимать и разжимать пальцы рук на счет «раз-два». На «раз»: пальцы правой руки выпрямлены, пальцы левой руки сжаты. На «два»: пальцы левой руки выпрямлены, пальцы правой руки сжаты."/>
          <p:cNvSpPr txBox="1">
            <a:spLocks noGrp="1"/>
          </p:cNvSpPr>
          <p:nvPr>
            <p:ph type="body" idx="21"/>
          </p:nvPr>
        </p:nvSpPr>
        <p:spPr>
          <a:xfrm>
            <a:off x="1257300" y="2271978"/>
            <a:ext cx="21869400" cy="2424406"/>
          </a:xfrm>
          <a:prstGeom prst="rect">
            <a:avLst/>
          </a:prstGeom>
        </p:spPr>
        <p:txBody>
          <a:bodyPr/>
          <a:lstStyle/>
          <a:p>
            <a:r>
              <a:t>Поочередно сжимать и разжимать пальцы рук на счет «раз-два». На «раз»: пальцы правой руки выпрямлены, пальцы левой руки сжаты. На «два»: пальцы левой руки выпрямлены, пальцы правой руки сжаты.</a:t>
            </a:r>
          </a:p>
        </p:txBody>
      </p:sp>
      <p:sp>
        <p:nvSpPr>
          <p:cNvPr id="171" name="Сюжетное упражнение для пальчиковой гимнастик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576452">
              <a:defRPr sz="5162" spc="103"/>
            </a:pPr>
            <a:r>
              <a:t>Сюжетное упражнение для пальчиковой гимнастики</a:t>
            </a:r>
            <a:r>
              <a:rPr sz="2136" spc="42"/>
              <a:t>    </a:t>
            </a:r>
          </a:p>
        </p:txBody>
      </p:sp>
      <p:sp>
        <p:nvSpPr>
          <p:cNvPr id="172" name="Мы фонарики зажжем,…"/>
          <p:cNvSpPr txBox="1">
            <a:spLocks noGrp="1"/>
          </p:cNvSpPr>
          <p:nvPr>
            <p:ph type="body" sz="half" idx="1"/>
          </p:nvPr>
        </p:nvSpPr>
        <p:spPr>
          <a:xfrm>
            <a:off x="6710609" y="5088762"/>
            <a:ext cx="10962783" cy="7117468"/>
          </a:xfrm>
          <a:prstGeom prst="rect">
            <a:avLst/>
          </a:prstGeom>
        </p:spPr>
        <p:txBody>
          <a:bodyPr/>
          <a:lstStyle/>
          <a:p>
            <a:pPr marL="0" indent="0" algn="ctr">
              <a:buClrTx/>
              <a:buSzTx/>
              <a:buNone/>
              <a:defRPr sz="7200" spc="144">
                <a:solidFill>
                  <a:srgbClr val="000000"/>
                </a:solidFill>
              </a:defRPr>
            </a:pPr>
            <a:r>
              <a:t>Мы фонарики зажжем,</a:t>
            </a:r>
          </a:p>
          <a:p>
            <a:pPr marL="0" indent="0" algn="ctr">
              <a:buClrTx/>
              <a:buSzTx/>
              <a:buNone/>
              <a:defRPr sz="7200" spc="144">
                <a:solidFill>
                  <a:srgbClr val="000000"/>
                </a:solidFill>
              </a:defRPr>
            </a:pPr>
            <a:r>
              <a:t>А потом гулять пойдем!</a:t>
            </a:r>
          </a:p>
          <a:p>
            <a:pPr marL="0" indent="0" algn="ctr">
              <a:buClrTx/>
              <a:buSzTx/>
              <a:buNone/>
              <a:defRPr sz="7200" spc="144">
                <a:solidFill>
                  <a:srgbClr val="000000"/>
                </a:solidFill>
              </a:defRPr>
            </a:pPr>
            <a:r>
              <a:t>Вот фонарики сияют,</a:t>
            </a:r>
          </a:p>
          <a:p>
            <a:pPr marL="0" indent="0" algn="ctr">
              <a:buClrTx/>
              <a:buSzTx/>
              <a:buNone/>
              <a:defRPr sz="7200" spc="144">
                <a:solidFill>
                  <a:srgbClr val="000000"/>
                </a:solidFill>
              </a:defRPr>
            </a:pPr>
            <a:r>
              <a:t>Нам дорогу освещают!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Направлено на снятие напряжения с рук…"/>
          <p:cNvSpPr txBox="1">
            <a:spLocks noGrp="1"/>
          </p:cNvSpPr>
          <p:nvPr>
            <p:ph type="body" idx="21"/>
          </p:nvPr>
        </p:nvSpPr>
        <p:spPr>
          <a:xfrm>
            <a:off x="1257300" y="1879600"/>
            <a:ext cx="21869400" cy="1856919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Направлено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снятие</a:t>
            </a:r>
            <a:r>
              <a:rPr dirty="0"/>
              <a:t> </a:t>
            </a:r>
            <a:r>
              <a:rPr dirty="0" err="1" smtClean="0"/>
              <a:t>напряжения</a:t>
            </a:r>
            <a:r>
              <a:rPr lang="ru-RU" dirty="0"/>
              <a:t> </a:t>
            </a:r>
            <a:r>
              <a:rPr lang="ru-RU" dirty="0" smtClean="0"/>
              <a:t>у </a:t>
            </a:r>
            <a:r>
              <a:rPr lang="ru-RU" dirty="0"/>
              <a:t>детей с ДЦП</a:t>
            </a:r>
            <a:r>
              <a:rPr dirty="0" smtClean="0"/>
              <a:t> </a:t>
            </a:r>
            <a:r>
              <a:rPr dirty="0"/>
              <a:t>с </a:t>
            </a:r>
            <a:r>
              <a:rPr dirty="0" err="1" smtClean="0"/>
              <a:t>рук</a:t>
            </a:r>
            <a:r>
              <a:rPr lang="ru-RU" smtClean="0"/>
              <a:t>.</a:t>
            </a:r>
          </a:p>
          <a:p>
            <a:endParaRPr dirty="0"/>
          </a:p>
          <a:p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выполнения</a:t>
            </a:r>
            <a:r>
              <a:rPr dirty="0"/>
              <a:t> </a:t>
            </a:r>
            <a:r>
              <a:rPr dirty="0" err="1"/>
              <a:t>упражнения</a:t>
            </a:r>
            <a:r>
              <a:rPr dirty="0"/>
              <a:t> </a:t>
            </a:r>
            <a:r>
              <a:rPr dirty="0" err="1"/>
              <a:t>можно</a:t>
            </a:r>
            <a:r>
              <a:rPr dirty="0"/>
              <a:t> </a:t>
            </a:r>
            <a:r>
              <a:rPr dirty="0" err="1"/>
              <a:t>взять</a:t>
            </a:r>
            <a:r>
              <a:rPr dirty="0"/>
              <a:t> </a:t>
            </a:r>
            <a:r>
              <a:rPr dirty="0" err="1"/>
              <a:t>любую</a:t>
            </a:r>
            <a:r>
              <a:rPr dirty="0"/>
              <a:t> </a:t>
            </a:r>
            <a:r>
              <a:rPr dirty="0" err="1"/>
              <a:t>крупу</a:t>
            </a:r>
            <a:endParaRPr dirty="0"/>
          </a:p>
        </p:txBody>
      </p:sp>
      <p:sp>
        <p:nvSpPr>
          <p:cNvPr id="175" name="Игра «куколка»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Игра «куколка»</a:t>
            </a:r>
          </a:p>
        </p:txBody>
      </p:sp>
      <p:sp>
        <p:nvSpPr>
          <p:cNvPr id="176" name="Наша куколка гуляла, (По крупе «шагают» средний и указательный пальцы)…"/>
          <p:cNvSpPr txBox="1">
            <a:spLocks noGrp="1"/>
          </p:cNvSpPr>
          <p:nvPr>
            <p:ph type="body" idx="1"/>
          </p:nvPr>
        </p:nvSpPr>
        <p:spPr>
          <a:xfrm>
            <a:off x="1257300" y="4157176"/>
            <a:ext cx="21869400" cy="7459048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7000" spc="140">
                <a:solidFill>
                  <a:srgbClr val="000000"/>
                </a:solidFill>
              </a:defRPr>
            </a:pPr>
            <a:r>
              <a:t>Наша куколка гуляла, (По крупе «шагают» средний и указательный пальцы)</a:t>
            </a:r>
          </a:p>
          <a:p>
            <a:pPr marL="0" indent="0">
              <a:buClrTx/>
              <a:buSzTx/>
              <a:buNone/>
              <a:defRPr sz="7000" spc="140">
                <a:solidFill>
                  <a:srgbClr val="000000"/>
                </a:solidFill>
              </a:defRPr>
            </a:pPr>
            <a:r>
              <a:t>До чего ж она устала! («Шагают» мизинец и безымянный пальцы)</a:t>
            </a:r>
          </a:p>
          <a:p>
            <a:pPr marL="0" indent="0">
              <a:buClrTx/>
              <a:buSzTx/>
              <a:buNone/>
              <a:defRPr sz="7000" spc="140">
                <a:solidFill>
                  <a:srgbClr val="000000"/>
                </a:solidFill>
              </a:defRPr>
            </a:pPr>
            <a:r>
              <a:t>Забралась под одеяло. (Рука прячется в крупу)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FC779F3E-5E5D-4228-8CB4-2A117202566A-L0-001.jpeg" descr="FC779F3E-5E5D-4228-8CB4-2A117202566A-L0-001.jpeg"/>
          <p:cNvPicPr>
            <a:picLocks noGrp="1" noChangeAspect="1"/>
          </p:cNvPicPr>
          <p:nvPr>
            <p:ph type="pic" idx="21"/>
          </p:nvPr>
        </p:nvPicPr>
        <p:blipFill>
          <a:blip r:embed="rId2" cstate="print">
            <a:extLst/>
          </a:blip>
          <a:srcRect l="3764" r="3764"/>
          <a:stretch>
            <a:fillRect/>
          </a:stretch>
        </p:blipFill>
        <p:spPr>
          <a:xfrm>
            <a:off x="12071244" y="3865760"/>
            <a:ext cx="11030057" cy="8003720"/>
          </a:xfrm>
          <a:prstGeom prst="rect">
            <a:avLst/>
          </a:prstGeom>
        </p:spPr>
      </p:pic>
      <p:sp>
        <p:nvSpPr>
          <p:cNvPr id="179" name="Исходное положение: сжать пальчики в кулак, затем поочередно разгибать их, начиная с большого пальца"/>
          <p:cNvSpPr txBox="1">
            <a:spLocks noGrp="1"/>
          </p:cNvSpPr>
          <p:nvPr>
            <p:ph type="body" idx="22"/>
          </p:nvPr>
        </p:nvSpPr>
        <p:spPr>
          <a:xfrm>
            <a:off x="1257300" y="1879600"/>
            <a:ext cx="21869400" cy="1256005"/>
          </a:xfrm>
          <a:prstGeom prst="rect">
            <a:avLst/>
          </a:prstGeom>
        </p:spPr>
        <p:txBody>
          <a:bodyPr/>
          <a:lstStyle/>
          <a:p>
            <a:r>
              <a:t>Исходное положение: сжать пальчики в кулак, затем поочередно разгибать их, начиная с большого пальца</a:t>
            </a:r>
          </a:p>
        </p:txBody>
      </p:sp>
      <p:sp>
        <p:nvSpPr>
          <p:cNvPr id="180" name="Упражнение «семья»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Упражнение «семья»</a:t>
            </a:r>
          </a:p>
        </p:txBody>
      </p:sp>
      <p:sp>
        <p:nvSpPr>
          <p:cNvPr id="181" name="Этот пальчик — дедушка,…"/>
          <p:cNvSpPr txBox="1">
            <a:spLocks noGrp="1"/>
          </p:cNvSpPr>
          <p:nvPr>
            <p:ph type="body" sz="half" idx="1"/>
          </p:nvPr>
        </p:nvSpPr>
        <p:spPr>
          <a:xfrm>
            <a:off x="1283458" y="3344455"/>
            <a:ext cx="9806317" cy="9806317"/>
          </a:xfrm>
          <a:prstGeom prst="rect">
            <a:avLst/>
          </a:prstGeom>
        </p:spPr>
        <p:txBody>
          <a:bodyPr/>
          <a:lstStyle/>
          <a:p>
            <a:pPr marL="0" indent="0" algn="ctr" defTabSz="492251">
              <a:spcBef>
                <a:spcPts val="3000"/>
              </a:spcBef>
              <a:buClrTx/>
              <a:buSzTx/>
              <a:buNone/>
              <a:defRPr sz="4940" spc="98">
                <a:solidFill>
                  <a:srgbClr val="000000"/>
                </a:solidFill>
              </a:defRPr>
            </a:pPr>
            <a:r>
              <a:t>Этот пальчик — дедушка,</a:t>
            </a:r>
          </a:p>
          <a:p>
            <a:pPr marL="0" indent="0" algn="ctr" defTabSz="492251">
              <a:spcBef>
                <a:spcPts val="3000"/>
              </a:spcBef>
              <a:buClrTx/>
              <a:buSzTx/>
              <a:buNone/>
              <a:defRPr sz="4940" spc="98">
                <a:solidFill>
                  <a:srgbClr val="000000"/>
                </a:solidFill>
              </a:defRPr>
            </a:pPr>
            <a:r>
              <a:t>Этот пальчик — бабушка,</a:t>
            </a:r>
          </a:p>
          <a:p>
            <a:pPr marL="0" indent="0" algn="ctr" defTabSz="492251">
              <a:spcBef>
                <a:spcPts val="3000"/>
              </a:spcBef>
              <a:buClrTx/>
              <a:buSzTx/>
              <a:buNone/>
              <a:defRPr sz="4940" spc="98">
                <a:solidFill>
                  <a:srgbClr val="000000"/>
                </a:solidFill>
              </a:defRPr>
            </a:pPr>
            <a:r>
              <a:t>Этот пальчик — папочка,</a:t>
            </a:r>
          </a:p>
          <a:p>
            <a:pPr marL="0" indent="0" algn="ctr" defTabSz="492251">
              <a:spcBef>
                <a:spcPts val="3000"/>
              </a:spcBef>
              <a:buClrTx/>
              <a:buSzTx/>
              <a:buNone/>
              <a:defRPr sz="4940" spc="98">
                <a:solidFill>
                  <a:srgbClr val="000000"/>
                </a:solidFill>
              </a:defRPr>
            </a:pPr>
            <a:r>
              <a:t>Этот пальчик — мамочка,</a:t>
            </a:r>
          </a:p>
          <a:p>
            <a:pPr marL="0" indent="0" algn="ctr" defTabSz="492251">
              <a:spcBef>
                <a:spcPts val="3000"/>
              </a:spcBef>
              <a:buClrTx/>
              <a:buSzTx/>
              <a:buNone/>
              <a:defRPr sz="4940" spc="98">
                <a:solidFill>
                  <a:srgbClr val="000000"/>
                </a:solidFill>
              </a:defRPr>
            </a:pPr>
            <a:r>
              <a:t>Этот пальчик — я.</a:t>
            </a:r>
          </a:p>
          <a:p>
            <a:pPr marL="0" indent="0" algn="ctr" defTabSz="492251">
              <a:spcBef>
                <a:spcPts val="3000"/>
              </a:spcBef>
              <a:buClrTx/>
              <a:buSzTx/>
              <a:buNone/>
              <a:defRPr sz="4940" spc="98">
                <a:solidFill>
                  <a:srgbClr val="000000"/>
                </a:solidFill>
              </a:defRPr>
            </a:pPr>
            <a:r>
              <a:t>Вот и вся моя семья.</a:t>
            </a:r>
          </a:p>
          <a:p>
            <a:pPr marL="386079" indent="-386079" defTabSz="492251">
              <a:spcBef>
                <a:spcPts val="3000"/>
              </a:spcBef>
              <a:defRPr sz="2660" spc="53"/>
            </a:pPr>
            <a:endParaRPr/>
          </a:p>
          <a:p>
            <a:pPr marL="0" indent="0" defTabSz="492251">
              <a:spcBef>
                <a:spcPts val="3000"/>
              </a:spcBef>
              <a:buClrTx/>
              <a:buSzTx/>
              <a:buNone/>
              <a:defRPr sz="3723" spc="74"/>
            </a:pPr>
            <a:r>
              <a:t>На слова последней строчки ритмично сжимать и разжимать пальцы.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ew_Template8">
  <a:themeElements>
    <a:clrScheme name="New_Template8">
      <a:dk1>
        <a:srgbClr val="5B5854"/>
      </a:dk1>
      <a:lt1>
        <a:srgbClr val="072B5B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8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New_Template8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all" spc="48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5"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5B5854"/>
            </a:solidFill>
            <a:effectLst/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8">
  <a:themeElements>
    <a:clrScheme name="New_Template8">
      <a:dk1>
        <a:srgbClr val="000000"/>
      </a:dk1>
      <a:lt1>
        <a:srgbClr val="FFFFFF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New_Template8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New_Template8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all" spc="48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5">
              <a:alpha val="75000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500" b="0" i="0" u="none" strike="noStrike" cap="none" spc="0" normalizeH="0" baseline="0">
            <a:ln>
              <a:noFill/>
            </a:ln>
            <a:solidFill>
              <a:srgbClr val="5B5854"/>
            </a:solidFill>
            <a:effectLst/>
            <a:uFillTx/>
            <a:latin typeface="Avenir Next Medium"/>
            <a:ea typeface="Avenir Next Medium"/>
            <a:cs typeface="Avenir Next Medium"/>
            <a:sym typeface="Avenir Next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354</Words>
  <Application>Microsoft Office PowerPoint</Application>
  <PresentationFormat>Произвольный</PresentationFormat>
  <Paragraphs>40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New_Template8</vt:lpstr>
      <vt:lpstr>Пальчиковая гимнастика для детей с дцп</vt:lpstr>
      <vt:lpstr>Что такое пальчиковая гимнастика</vt:lpstr>
      <vt:lpstr>Упражнение «с добрым утром»</vt:lpstr>
      <vt:lpstr>Сюжетное упражнение для пальчиковой гимнастики    </vt:lpstr>
      <vt:lpstr>Игра «куколка»</vt:lpstr>
      <vt:lpstr>Упражнение «семья»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Пальчиковая гимнастика для детей с дцп</dc:title>
  <dc:creator>User</dc:creator>
  <cp:lastModifiedBy>User</cp:lastModifiedBy>
  <cp:revision>3</cp:revision>
  <dcterms:modified xsi:type="dcterms:W3CDTF">2022-01-29T06:33:43Z</dcterms:modified>
</cp:coreProperties>
</file>