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CEFC1-D280-46C2-8B28-95F9B5C4D67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8426C-9892-46A9-9BAE-1933164D380B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6FDCC-5FC7-4291-A84D-A4E195E80D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8"/>
          <p:cNvSpPr>
            <a:spLocks noGrp="1" noChangeArrowheads="1"/>
          </p:cNvSpPr>
          <p:nvPr>
            <p:ph type="title"/>
          </p:nvPr>
        </p:nvSpPr>
        <p:spPr>
          <a:xfrm>
            <a:off x="1676400" y="1066800"/>
            <a:ext cx="6172200" cy="457200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00FF"/>
                </a:solidFill>
              </a:rPr>
              <a:t>Игры с </a:t>
            </a:r>
            <a:r>
              <a:rPr lang="ru-RU" altLang="ru-RU" dirty="0" smtClean="0">
                <a:solidFill>
                  <a:srgbClr val="0000FF"/>
                </a:solidFill>
              </a:rPr>
              <a:t>детьми средней группы (для развития познавательной сферы)</a:t>
            </a:r>
            <a:endParaRPr lang="ru-RU" altLang="ru-RU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Рамки и вкладыши Монтессори 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dirty="0" smtClean="0"/>
              <a:t>Цель:</a:t>
            </a:r>
            <a:r>
              <a:rPr lang="ru-RU" altLang="ru-RU" sz="1600" dirty="0" smtClean="0"/>
              <a:t> вырабатывать умение узнавать и различать форму плоских фигур и их положения на плоскости (зрительно и на ощупь). Готовить детей к овладению письмом и рисованием. Знакомить с геометрической терминологией - названиями фигур, развивать логическое мышление.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dirty="0" smtClean="0"/>
              <a:t>Возраст:</a:t>
            </a:r>
            <a:r>
              <a:rPr lang="ru-RU" altLang="ru-RU" sz="1600" dirty="0" smtClean="0"/>
              <a:t> </a:t>
            </a:r>
            <a:r>
              <a:rPr lang="ru-RU" altLang="ru-RU" sz="1600" dirty="0" smtClean="0"/>
              <a:t>от 2 до 6 </a:t>
            </a:r>
            <a:r>
              <a:rPr lang="ru-RU" altLang="ru-RU" sz="1600" dirty="0" err="1" smtClean="0"/>
              <a:t>ле</a:t>
            </a:r>
            <a:endParaRPr lang="ru-RU" altLang="ru-RU" sz="16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dirty="0" smtClean="0"/>
              <a:t>Материал:</a:t>
            </a:r>
            <a:r>
              <a:rPr lang="ru-RU" altLang="ru-RU" sz="1600" dirty="0" smtClean="0"/>
              <a:t> набор квадратных рамок-пластинок, в центре каждой из них вырезано отверстие, закрывающееся крышкой-вкладышем такой же формы и размера, но другого цвета</a:t>
            </a:r>
            <a:endParaRPr lang="ru-RU" altLang="ru-RU" sz="16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dirty="0" smtClean="0"/>
              <a:t>Ход:</a:t>
            </a:r>
            <a:r>
              <a:rPr lang="ru-RU" altLang="ru-RU" sz="1600" dirty="0" smtClean="0"/>
              <a:t> детям дается инструкция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 smtClean="0"/>
              <a:t>1. Найти вкладыши к рамкам и вставить их.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 smtClean="0"/>
              <a:t>2. Обвести контур фигуры.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 smtClean="0"/>
              <a:t>3. Обвести вкладыши.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dirty="0" smtClean="0"/>
              <a:t>4. Раскрасить фигуры цветным карандашом.</a:t>
            </a:r>
          </a:p>
        </p:txBody>
      </p:sp>
      <p:pic>
        <p:nvPicPr>
          <p:cNvPr id="5125" name="Picture 8" descr="SDC10249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000250"/>
            <a:ext cx="4267200" cy="3200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6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2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Рыбалка</a:t>
            </a:r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95400"/>
            <a:ext cx="4114800" cy="48307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развивать мышление, учить сравнивать количества предметов, продолжать знакомить с цветом и счетом в пределах 5, учить играть по определенным правилам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b="1" i="1" smtClean="0"/>
              <a:t> </a:t>
            </a:r>
            <a:r>
              <a:rPr lang="ru-RU" altLang="ru-RU" sz="1600" smtClean="0"/>
              <a:t>большая коробка, оформленная как морское дно, картонные рыбки двух цветов – красные и желтые, старые башмаки, вырезанные из цветного картона, игральный кубик (на одной стороне одна красная точка, на второй – 2 красных, на третьей – 1 желтая, на четвертой – 2 желтых, на пятой желтая и красная, а на шестой – старый башмак)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3 до 7 лет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ребенок и педагог по очереди бросают кубик. На кубике выпадает та или иная сторона, на которой определенный цвет и количество точек, или башмак. В зависимости от этого  «ловят» то, что нарисовано на кубике. Затем подсчитывается улов у каждого игрока: сколько всего, сколько желтых, сколько красных, каких больше, у кого больше и т.д.</a:t>
            </a:r>
          </a:p>
        </p:txBody>
      </p:sp>
      <p:pic>
        <p:nvPicPr>
          <p:cNvPr id="10245" name="Picture 6" descr="SAM_0370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2005013"/>
            <a:ext cx="4267200" cy="3371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Собери капельки в стакан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формировать восприятие отдельных свойств предметов и явлений: формы, цвета, величины. Учить различать геометрические предметы по форме, по цвету. С помощью операции сравнения однородных и разных по цвету предметов учить различать предметы по величине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картонные стаканчики, круги, вырезанные из цветной бумаги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2 до 5 лет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детям дается задание, собрать цветные капельки в стаканы, используя данный материал.</a:t>
            </a:r>
          </a:p>
          <a:p>
            <a:pPr eaLnBrk="1" hangingPunct="1">
              <a:buFontTx/>
              <a:buNone/>
            </a:pPr>
            <a:endParaRPr lang="ru-RU" altLang="ru-RU" sz="2800" smtClean="0"/>
          </a:p>
        </p:txBody>
      </p:sp>
      <p:pic>
        <p:nvPicPr>
          <p:cNvPr id="12293" name="Picture 7" descr="SAM_0375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057400"/>
            <a:ext cx="4343400" cy="3371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Разрезанные картинки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133600"/>
            <a:ext cx="4038600" cy="3581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развитие  логического мышления, комбинаторских способностей, умения анализировать и синтезировать, творческого воображения.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конверты с разрезанными картинками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3 до 7 лет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детям раздаются конверты с разрезанными картинками и предлагается из разрезанных частей собрать рисунок.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1600" smtClean="0"/>
          </a:p>
        </p:txBody>
      </p:sp>
      <p:pic>
        <p:nvPicPr>
          <p:cNvPr id="17413" name="Picture 7" descr="SDC10238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133600"/>
            <a:ext cx="4419600" cy="3314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51720" y="2132856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</a:t>
            </a:r>
          </a:p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421</Words>
  <Application>Microsoft Office PowerPoint</Application>
  <PresentationFormat>Экран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Игры с детьми средней группы (для развития познавательной сферы)</vt:lpstr>
      <vt:lpstr>Рамки и вкладыши Монтессори </vt:lpstr>
      <vt:lpstr>Рыбалка</vt:lpstr>
      <vt:lpstr>Собери капельки в стакан</vt:lpstr>
      <vt:lpstr>Разрезанные картинки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с детьми средней группы (для развития познавательной сферы)</dc:title>
  <dc:creator>User</dc:creator>
  <cp:lastModifiedBy>User</cp:lastModifiedBy>
  <cp:revision>1</cp:revision>
  <dcterms:created xsi:type="dcterms:W3CDTF">2022-01-29T06:16:42Z</dcterms:created>
  <dcterms:modified xsi:type="dcterms:W3CDTF">2022-01-29T06:24:17Z</dcterms:modified>
</cp:coreProperties>
</file>