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315" r:id="rId3"/>
    <p:sldId id="318" r:id="rId4"/>
    <p:sldId id="303" r:id="rId5"/>
    <p:sldId id="319" r:id="rId6"/>
    <p:sldId id="304" r:id="rId7"/>
    <p:sldId id="262" r:id="rId8"/>
    <p:sldId id="308" r:id="rId9"/>
    <p:sldId id="263" r:id="rId10"/>
    <p:sldId id="310" r:id="rId11"/>
    <p:sldId id="264" r:id="rId12"/>
    <p:sldId id="309" r:id="rId13"/>
    <p:sldId id="265" r:id="rId14"/>
    <p:sldId id="311" r:id="rId15"/>
    <p:sldId id="314" r:id="rId16"/>
    <p:sldId id="268" r:id="rId17"/>
    <p:sldId id="290" r:id="rId1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FFCC"/>
    <a:srgbClr val="FFFF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 autoAdjust="0"/>
    <p:restoredTop sz="94660"/>
  </p:normalViewPr>
  <p:slideViewPr>
    <p:cSldViewPr>
      <p:cViewPr varScale="1">
        <p:scale>
          <a:sx n="77" d="100"/>
          <a:sy n="77" d="100"/>
        </p:scale>
        <p:origin x="-16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1F446-03E7-4C56-8A16-310CE22C5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D7658-B34F-4138-9881-8C0920D3E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89A4-790F-42BA-BED6-6096790D0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CEA1-EAC9-4F7C-BC13-E49795847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03938-7B61-4BFC-A64D-1A0972ACF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6899-70AA-4B0A-82BE-EFDAC4179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B8D9-5039-4513-9FCC-FA017B83C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0A5B-C464-45E1-8EB1-08DFC5CDE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25ED-C668-4F30-9EBA-88FD1ABB3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6FE7-48AD-472B-8795-A082A1F1A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C78-D142-4D1C-9786-36C6E67E2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85C0487-465C-4CB3-A226-1A45F4673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8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179512" y="260648"/>
            <a:ext cx="8964488" cy="18722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Интерактивная игра.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«Играя – развиваем внимание»</a:t>
            </a:r>
            <a:endParaRPr lang="ru-RU" sz="44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8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4508500"/>
            <a:ext cx="3919538" cy="16081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Выполнила: Тюлюш Х.Б.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педагог-психолог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6" name="Picture 58" descr="http://diza-74.ucoz.ru/_bl/315/510652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708275"/>
            <a:ext cx="4895850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4"/>
          <p:cNvSpPr txBox="1">
            <a:spLocks noChangeArrowheads="1"/>
          </p:cNvSpPr>
          <p:nvPr/>
        </p:nvSpPr>
        <p:spPr>
          <a:xfrm>
            <a:off x="1835696" y="2276872"/>
            <a:ext cx="5543550" cy="5762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Для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детей 4-7 лет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078" name="Picture 8" descr="http://img-fotki.yandex.ru/get/6202/134981595.65/0_6fe09_856c8b55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276475"/>
            <a:ext cx="24431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44" name="Picture 15" descr="http://static.playcast.ru/uploads/2013/12/16/6867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1203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7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49080"/>
            <a:ext cx="23764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1" descr="http://static.playcast.ru/uploads/2013/11/29/6700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933056"/>
            <a:ext cx="13493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1" descr="http://static.playcast.ru/uploads/2013/12/26/69658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340768"/>
            <a:ext cx="18573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3" descr="http://img-fotki.yandex.ru/get/6104/107153161.653/0_8819f_124dd994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844824"/>
            <a:ext cx="1230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204864"/>
            <a:ext cx="2413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5305/28620765.14b/0_679bb_48819457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861048"/>
            <a:ext cx="1177602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1268" name="Picture 26" descr="http://www.playcast.ru/uploads/2013/10/21/63616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221163"/>
            <a:ext cx="12954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437112"/>
            <a:ext cx="2308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412875"/>
            <a:ext cx="2465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1557338"/>
            <a:ext cx="3263901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4292600"/>
            <a:ext cx="1584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://img-fotki.yandex.ru/get/6209/39663434.102/0_7163f_4d201bc3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412776"/>
            <a:ext cx="33607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www.playcast.ru/uploads/2014/03/02/76746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373216"/>
            <a:ext cx="76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savepic.net/380467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3573016"/>
            <a:ext cx="9382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1268" name="Picture 26" descr="http://www.playcast.ru/uploads/2013/10/21/63616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17032"/>
            <a:ext cx="12954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2308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717032"/>
            <a:ext cx="2465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0099" y="1268760"/>
            <a:ext cx="3263901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988840"/>
            <a:ext cx="1584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://img-fotki.yandex.ru/get/6209/39663434.102/0_7163f_4d201bc3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5" y="3356992"/>
            <a:ext cx="32638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www.playcast.ru/uploads/2014/03/02/76746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517232"/>
            <a:ext cx="76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savepic.net/380467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581128"/>
            <a:ext cx="9382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2" name="Picture 25" descr="http://img-fotki.yandex.ru/get/5807/cadi-1986.668/0_8601b_26b436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4076700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1" descr="http://img-fotki.yandex.ru/get/6212/136487634.4e2/0_90e91_6b76c7b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32540">
            <a:off x="7002823" y="3535039"/>
            <a:ext cx="1217613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 descr="http://www.playcast.ru/uploads/2013/10/09/62760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340768"/>
            <a:ext cx="2503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9" descr="http://img1.liveinternet.ru/images/attach/b/4/113/875/113875547_0_6d197_71997aff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1833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 descr="http://img-fotki.yandex.ru/get/4519/103425212.8/0_5862b_52b173e2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89040"/>
            <a:ext cx="1971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6" descr="http://static.playcast.ru/uploads/2013/10/18/63401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628800"/>
            <a:ext cx="13763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4810/107153161.772/0_90037_3302ae1e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581128"/>
            <a:ext cx="2162120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2" name="Picture 25" descr="http://img-fotki.yandex.ru/get/5807/cadi-1986.668/0_8601b_26b436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052736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1" descr="http://img-fotki.yandex.ru/get/6212/136487634.4e2/0_90e91_6b76c7b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32540">
            <a:off x="7002823" y="4183112"/>
            <a:ext cx="1217613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 descr="http://www.playcast.ru/uploads/2013/10/09/62760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2503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9" descr="http://img1.liveinternet.ru/images/attach/b/4/113/875/113875547_0_6d197_71997aff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1833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 descr="http://img-fotki.yandex.ru/get/4519/103425212.8/0_5862b_52b173e2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725144"/>
            <a:ext cx="1971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6" descr="http://static.playcast.ru/uploads/2013/10/18/63401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717032"/>
            <a:ext cx="13763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4810/107153161.772/0_90037_3302ae1e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916832"/>
            <a:ext cx="2162120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img-fotki.yandex.ru/get/4712/119528728.fc7/0_ad34b_2e63c10a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581128"/>
            <a:ext cx="3168377" cy="10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ttp://img-fotki.yandex.ru/get/6419/137563163.723/0_8d878_b26f7c91_X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3760788"/>
            <a:ext cx="2062162" cy="3097212"/>
          </a:xfrm>
          <a:noFill/>
        </p:spPr>
      </p:pic>
      <p:pic>
        <p:nvPicPr>
          <p:cNvPr id="16" name="Picture 14" descr="http://s59.radikal.ru/i166/0908/e6/9c1633931c4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05064"/>
            <a:ext cx="1954014" cy="21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img-fotki.yandex.ru/get/6609/163975182.e3/0_9b357_c419e1e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412776"/>
            <a:ext cx="2734759" cy="2232248"/>
          </a:xfrm>
          <a:prstGeom prst="rect">
            <a:avLst/>
          </a:prstGeom>
          <a:noFill/>
        </p:spPr>
      </p:pic>
      <p:pic>
        <p:nvPicPr>
          <p:cNvPr id="23554" name="Picture 2" descr="http://static.playcast.ru/uploads/2013/11/09/652657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052736"/>
            <a:ext cx="2396786" cy="3024336"/>
          </a:xfrm>
          <a:prstGeom prst="rect">
            <a:avLst/>
          </a:prstGeom>
          <a:noFill/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696200" cy="79149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3556" name="Picture 4" descr="http://img-fotki.yandex.ru/get/0/160878850.21c/0_7d412_26221c0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052736"/>
            <a:ext cx="2523991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img-fotki.yandex.ru/get/4712/119528728.fc7/0_ad34b_2e63c10a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168377" cy="10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ttp://img-fotki.yandex.ru/get/6419/137563163.723/0_8d878_b26f7c91_X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44208" y="3284984"/>
            <a:ext cx="2062162" cy="3097212"/>
          </a:xfrm>
          <a:noFill/>
        </p:spPr>
      </p:pic>
      <p:pic>
        <p:nvPicPr>
          <p:cNvPr id="16" name="Picture 14" descr="http://s59.radikal.ru/i166/0908/e6/9c1633931c4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84784"/>
            <a:ext cx="1954014" cy="21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img-fotki.yandex.ru/get/6609/163975182.e3/0_9b357_c419e1e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734759" cy="2232248"/>
          </a:xfrm>
          <a:prstGeom prst="rect">
            <a:avLst/>
          </a:prstGeom>
          <a:noFill/>
        </p:spPr>
      </p:pic>
      <p:pic>
        <p:nvPicPr>
          <p:cNvPr id="23554" name="Picture 2" descr="http://static.playcast.ru/uploads/2013/11/09/652657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196752"/>
            <a:ext cx="2396786" cy="3024336"/>
          </a:xfrm>
          <a:prstGeom prst="rect">
            <a:avLst/>
          </a:prstGeom>
          <a:noFill/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696200" cy="79149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Какой картинки не стало?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3556" name="Picture 4" descr="http://img-fotki.yandex.ru/get/0/160878850.21c/0_7d412_26221c0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861048"/>
            <a:ext cx="2523991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79388" y="2204864"/>
            <a:ext cx="89646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291138" algn="l"/>
              </a:tabLst>
              <a:defRPr/>
            </a:pPr>
            <a:r>
              <a:rPr lang="ru-RU" sz="8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ТЫ - МОЛОДЕЦ!</a:t>
            </a:r>
          </a:p>
          <a:p>
            <a:pPr>
              <a:spcBef>
                <a:spcPct val="50000"/>
              </a:spcBef>
              <a:tabLst>
                <a:tab pos="5291138" algn="l"/>
              </a:tabLst>
              <a:defRPr/>
            </a:pPr>
            <a:r>
              <a:rPr lang="ru-RU" sz="45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 тебя все отлично получилось!!!</a:t>
            </a:r>
          </a:p>
        </p:txBody>
      </p:sp>
      <p:pic>
        <p:nvPicPr>
          <p:cNvPr id="4915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0638" y="-531813"/>
            <a:ext cx="23336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lin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797425"/>
            <a:ext cx="77374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6" descr="http://static.playcast.ru/uploads/2013/05/27/5440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2956" y="0"/>
            <a:ext cx="2161044" cy="21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48" descr="http://img-fotki.yandex.ru/get/6102/52732579.c2/0_97ada_450d60f8_X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05072" y="-363758"/>
            <a:ext cx="9649072" cy="722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8" descr="http://diza-74.ucoz.ru/_bl/315/5106529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440945"/>
            <a:ext cx="3068833" cy="241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img-fotki.yandex.ru/get/6202/134981595.65/0_6fe09_856c8b55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836712"/>
            <a:ext cx="1728192" cy="12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://skazka-63.narod.ru/images/image00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5013176"/>
            <a:ext cx="18002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91" fill="hold"/>
                                        <p:tgtEl>
                                          <p:spTgt spid="49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5"/>
                </p:tgtEl>
              </p:cMediaNode>
            </p:audio>
          </p:childTnLst>
        </p:cTn>
      </p:par>
    </p:tnLst>
    <p:bldLst>
      <p:bldP spid="4915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39552" y="260648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Найди отличия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9938" name="Picture 2" descr="http://www.velvet.by/files/userfiles/14735/otlichi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667500" cy="4552951"/>
          </a:xfrm>
          <a:prstGeom prst="rect">
            <a:avLst/>
          </a:prstGeom>
          <a:noFill/>
        </p:spPr>
      </p:pic>
      <p:sp>
        <p:nvSpPr>
          <p:cNvPr id="6" name="6-конечная звезда 5"/>
          <p:cNvSpPr/>
          <p:nvPr/>
        </p:nvSpPr>
        <p:spPr>
          <a:xfrm>
            <a:off x="2123728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6-конечная звезда 6"/>
          <p:cNvSpPr/>
          <p:nvPr/>
        </p:nvSpPr>
        <p:spPr>
          <a:xfrm>
            <a:off x="1331640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6-конечная звезда 7"/>
          <p:cNvSpPr/>
          <p:nvPr/>
        </p:nvSpPr>
        <p:spPr>
          <a:xfrm>
            <a:off x="467544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6-конечная звезда 8"/>
          <p:cNvSpPr/>
          <p:nvPr/>
        </p:nvSpPr>
        <p:spPr>
          <a:xfrm>
            <a:off x="2915816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3635896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4355976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5148064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5868144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804248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7668344" y="836712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39552" y="260648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Найди отличия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1986" name="Picture 2" descr="http://koziavka.ucoz.ru/1/najdi_otlichi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194775" cy="3816424"/>
          </a:xfrm>
          <a:prstGeom prst="rect">
            <a:avLst/>
          </a:prstGeom>
          <a:noFill/>
        </p:spPr>
      </p:pic>
      <p:sp>
        <p:nvSpPr>
          <p:cNvPr id="6" name="6-конечная звезда 5"/>
          <p:cNvSpPr/>
          <p:nvPr/>
        </p:nvSpPr>
        <p:spPr>
          <a:xfrm>
            <a:off x="4355976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6-конечная звезда 6"/>
          <p:cNvSpPr/>
          <p:nvPr/>
        </p:nvSpPr>
        <p:spPr>
          <a:xfrm>
            <a:off x="2123728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6-конечная звезда 7"/>
          <p:cNvSpPr/>
          <p:nvPr/>
        </p:nvSpPr>
        <p:spPr>
          <a:xfrm>
            <a:off x="3563888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6-конечная звезда 8"/>
          <p:cNvSpPr/>
          <p:nvPr/>
        </p:nvSpPr>
        <p:spPr>
          <a:xfrm>
            <a:off x="611560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1403648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2843808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7308304" y="908720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6588224" y="908720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5076056" y="980728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5796136" y="908720"/>
            <a:ext cx="554360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39552" y="260648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Собери ягоды в корзину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54" name="Picture 2" descr="http://img-fotki.yandex.ru/get/6213/34907849.78/0_8f80e_e155e8a1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208062"/>
            <a:ext cx="2209386" cy="2649938"/>
          </a:xfrm>
          <a:prstGeom prst="rect">
            <a:avLst/>
          </a:prstGeom>
          <a:noFill/>
        </p:spPr>
      </p:pic>
      <p:pic>
        <p:nvPicPr>
          <p:cNvPr id="8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295" y="2924944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744" y="1412776"/>
            <a:ext cx="98384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412776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9838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7" y="4005064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51" y="3861048"/>
            <a:ext cx="10931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24744"/>
            <a:ext cx="116249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09120"/>
            <a:ext cx="12916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420888"/>
            <a:ext cx="103332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933056"/>
            <a:ext cx="12916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564904"/>
            <a:ext cx="774374" cy="43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9217" y="3107108"/>
            <a:ext cx="1008571" cy="68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7" y="2780928"/>
            <a:ext cx="117149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276872"/>
            <a:ext cx="106499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054" y="5013176"/>
            <a:ext cx="1277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5373216"/>
            <a:ext cx="1277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471" y="2420888"/>
            <a:ext cx="9584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124744"/>
            <a:ext cx="867396" cy="5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9319" y="2492896"/>
            <a:ext cx="746341" cy="648072"/>
          </a:xfrm>
          <a:prstGeom prst="rect">
            <a:avLst/>
          </a:prstGeom>
          <a:noFill/>
        </p:spPr>
      </p:pic>
      <p:pic>
        <p:nvPicPr>
          <p:cNvPr id="28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3" y="1340768"/>
            <a:ext cx="829267" cy="720080"/>
          </a:xfrm>
          <a:prstGeom prst="rect">
            <a:avLst/>
          </a:prstGeom>
          <a:noFill/>
        </p:spPr>
      </p:pic>
      <p:pic>
        <p:nvPicPr>
          <p:cNvPr id="29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284984"/>
            <a:ext cx="595828" cy="517377"/>
          </a:xfrm>
          <a:prstGeom prst="rect">
            <a:avLst/>
          </a:prstGeom>
          <a:noFill/>
        </p:spPr>
      </p:pic>
      <p:pic>
        <p:nvPicPr>
          <p:cNvPr id="30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140968"/>
            <a:ext cx="1008112" cy="875377"/>
          </a:xfrm>
          <a:prstGeom prst="rect">
            <a:avLst/>
          </a:prstGeom>
          <a:noFill/>
        </p:spPr>
      </p:pic>
      <p:pic>
        <p:nvPicPr>
          <p:cNvPr id="31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2737" y="5157192"/>
            <a:ext cx="829267" cy="720080"/>
          </a:xfrm>
          <a:prstGeom prst="rect">
            <a:avLst/>
          </a:prstGeom>
          <a:noFill/>
        </p:spPr>
      </p:pic>
      <p:pic>
        <p:nvPicPr>
          <p:cNvPr id="32" name="Picture 4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1447" y="1844824"/>
            <a:ext cx="746341" cy="6480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5868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35139 0.393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18871 0.576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9548 0.32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19201 0.39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36233 0.283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4653 -0.05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27917 0.157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32413 0.5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01927 0.2731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13871 0.4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35434 0.5356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33073 0.1365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9552" y="188640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Кто, где живет?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45070" name="Picture 14" descr="http://s59.radikal.ru/i165/0906/50/3c8c586a1b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45060" name="Picture 4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052736"/>
            <a:ext cx="1024931" cy="936104"/>
          </a:xfrm>
          <a:prstGeom prst="rect">
            <a:avLst/>
          </a:prstGeom>
          <a:noFill/>
        </p:spPr>
      </p:pic>
      <p:pic>
        <p:nvPicPr>
          <p:cNvPr id="45076" name="Picture 20" descr="http://img1.liveinternet.ru/images/attach/c/4/78/422/78422251_k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45078" name="Picture 22" descr="http://img-fotki.yandex.ru/get/5902/153292660.122/0_6d690_43b25727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20888"/>
            <a:ext cx="1008112" cy="578404"/>
          </a:xfrm>
          <a:prstGeom prst="rect">
            <a:avLst/>
          </a:prstGeom>
          <a:noFill/>
        </p:spPr>
      </p:pic>
      <p:pic>
        <p:nvPicPr>
          <p:cNvPr id="11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764704"/>
            <a:ext cx="114910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http://img1.liveinternet.ru/images/attach/c/6/90/682/90682975_large_StarLightDesigns_CUelements__26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196752"/>
            <a:ext cx="899586" cy="1080120"/>
          </a:xfrm>
          <a:prstGeom prst="rect">
            <a:avLst/>
          </a:prstGeom>
          <a:noFill/>
        </p:spPr>
      </p:pic>
      <p:pic>
        <p:nvPicPr>
          <p:cNvPr id="45062" name="Picture 6" descr="http://static.playcast.ru/uploads/2013/12/26/69658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908720"/>
            <a:ext cx="1053078" cy="1224136"/>
          </a:xfrm>
          <a:prstGeom prst="rect">
            <a:avLst/>
          </a:prstGeom>
          <a:noFill/>
        </p:spPr>
      </p:pic>
      <p:pic>
        <p:nvPicPr>
          <p:cNvPr id="45066" name="Picture 10" descr="http://static.playcast.ru/uploads/2014/01/21/719624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204864"/>
            <a:ext cx="1429492" cy="864096"/>
          </a:xfrm>
          <a:prstGeom prst="rect">
            <a:avLst/>
          </a:prstGeom>
          <a:noFill/>
        </p:spPr>
      </p:pic>
      <p:pic>
        <p:nvPicPr>
          <p:cNvPr id="45058" name="Picture 2" descr="http://img0.liveinternet.ru/images/attach/c/7/97/551/97551594_Carena_Sweet_Love_of_Spring_5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2348880"/>
            <a:ext cx="955096" cy="720080"/>
          </a:xfrm>
          <a:prstGeom prst="rect">
            <a:avLst/>
          </a:prstGeom>
          <a:noFill/>
        </p:spPr>
      </p:pic>
      <p:pic>
        <p:nvPicPr>
          <p:cNvPr id="15" name="Picture 16" descr="http://img-fotki.yandex.ru/get/5109/60637665.244/0_88ba3_3a7dbd25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2204864"/>
            <a:ext cx="792237" cy="100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4" name="Picture 18" descr="http://img-fotki.yandex.ru/get/4711/132373940.59/0_64299_2b10e82c_X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764704"/>
            <a:ext cx="683568" cy="690473"/>
          </a:xfrm>
          <a:prstGeom prst="rect">
            <a:avLst/>
          </a:prstGeom>
          <a:noFill/>
        </p:spPr>
      </p:pic>
      <p:pic>
        <p:nvPicPr>
          <p:cNvPr id="12" name="Picture 10" descr="http://img-fotki.yandex.ru/get/6104/107612177.3a8/0_83c5a_7434a3c6_X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2564904"/>
            <a:ext cx="796057" cy="69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img-fotki.yandex.ru/get/4608/39663434.104/0_716be_49a5ec9b_X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7452320" y="404664"/>
            <a:ext cx="1391427" cy="104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://img-fotki.yandex.ru/get/6111/66124276.79/0_71c56_be60e074_X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328" y="1700808"/>
            <a:ext cx="1313855" cy="138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0.48854 0.66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" y="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38403 0.67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8108 0.61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3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9601 0.677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33924 0.2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39653 0.5671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" y="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0312 0.3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12396 0.558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075 0.26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55903 0.419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52847 0.52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83194 0.690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" y="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AutoShape 22" descr="http://img-fotki.yandex.ru/get/4714/103425212.d5/0_62518_efb2c6a0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Rectangle 54"/>
          <p:cNvSpPr txBox="1">
            <a:spLocks noChangeArrowheads="1"/>
          </p:cNvSpPr>
          <p:nvPr/>
        </p:nvSpPr>
        <p:spPr>
          <a:xfrm>
            <a:off x="1043608" y="2348880"/>
            <a:ext cx="7776864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7688" marR="0" lvl="0" indent="-411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260648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Найди по образцу</a:t>
            </a:r>
            <a:endParaRPr lang="ru-RU" sz="4400" b="1" dirty="0">
              <a:solidFill>
                <a:srgbClr val="FF33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47864" y="1052736"/>
            <a:ext cx="2448272" cy="57606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олнце 21"/>
          <p:cNvSpPr/>
          <p:nvPr/>
        </p:nvSpPr>
        <p:spPr>
          <a:xfrm>
            <a:off x="3419872" y="1124744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-конечная звезда 22"/>
          <p:cNvSpPr/>
          <p:nvPr/>
        </p:nvSpPr>
        <p:spPr>
          <a:xfrm>
            <a:off x="7308304" y="47971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Сердце 23"/>
          <p:cNvSpPr/>
          <p:nvPr/>
        </p:nvSpPr>
        <p:spPr>
          <a:xfrm>
            <a:off x="5076056" y="1124744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47864" y="1988840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72200" y="1988840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5536" y="2060848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7544" y="2924944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419872" y="2924944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44208" y="2852936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67544" y="3861048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44208" y="3861048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491880" y="3861048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39552" y="4725144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563888" y="4725144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16216" y="4725144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11560" y="5733256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635896" y="5661248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516216" y="5589240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ердце 39"/>
          <p:cNvSpPr/>
          <p:nvPr/>
        </p:nvSpPr>
        <p:spPr>
          <a:xfrm>
            <a:off x="755576" y="3933056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ердце 40"/>
          <p:cNvSpPr/>
          <p:nvPr/>
        </p:nvSpPr>
        <p:spPr>
          <a:xfrm>
            <a:off x="4427984" y="299695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ердце 41"/>
          <p:cNvSpPr/>
          <p:nvPr/>
        </p:nvSpPr>
        <p:spPr>
          <a:xfrm>
            <a:off x="8172400" y="2060848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ердце 42"/>
          <p:cNvSpPr/>
          <p:nvPr/>
        </p:nvSpPr>
        <p:spPr>
          <a:xfrm>
            <a:off x="5508104" y="479715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ердце 43"/>
          <p:cNvSpPr/>
          <p:nvPr/>
        </p:nvSpPr>
        <p:spPr>
          <a:xfrm>
            <a:off x="3707904" y="3933056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ердце 44"/>
          <p:cNvSpPr/>
          <p:nvPr/>
        </p:nvSpPr>
        <p:spPr>
          <a:xfrm>
            <a:off x="7380312" y="3933056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ердце 45"/>
          <p:cNvSpPr/>
          <p:nvPr/>
        </p:nvSpPr>
        <p:spPr>
          <a:xfrm>
            <a:off x="539552" y="2132856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ердце 46"/>
          <p:cNvSpPr/>
          <p:nvPr/>
        </p:nvSpPr>
        <p:spPr>
          <a:xfrm>
            <a:off x="8388424" y="5661248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ердце 47"/>
          <p:cNvSpPr/>
          <p:nvPr/>
        </p:nvSpPr>
        <p:spPr>
          <a:xfrm>
            <a:off x="5148064" y="2060848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ердце 48"/>
          <p:cNvSpPr/>
          <p:nvPr/>
        </p:nvSpPr>
        <p:spPr>
          <a:xfrm>
            <a:off x="2267744" y="299695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ердце 49"/>
          <p:cNvSpPr/>
          <p:nvPr/>
        </p:nvSpPr>
        <p:spPr>
          <a:xfrm>
            <a:off x="2411760" y="479715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ердце 50"/>
          <p:cNvSpPr/>
          <p:nvPr/>
        </p:nvSpPr>
        <p:spPr>
          <a:xfrm>
            <a:off x="5292080" y="5733256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ердце 51"/>
          <p:cNvSpPr/>
          <p:nvPr/>
        </p:nvSpPr>
        <p:spPr>
          <a:xfrm>
            <a:off x="8388424" y="4797152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ердце 52"/>
          <p:cNvSpPr/>
          <p:nvPr/>
        </p:nvSpPr>
        <p:spPr>
          <a:xfrm>
            <a:off x="8316416" y="2924944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ердце 53"/>
          <p:cNvSpPr/>
          <p:nvPr/>
        </p:nvSpPr>
        <p:spPr>
          <a:xfrm>
            <a:off x="827584" y="5805264"/>
            <a:ext cx="432048" cy="432048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6-конечная звезда 54"/>
          <p:cNvSpPr/>
          <p:nvPr/>
        </p:nvSpPr>
        <p:spPr>
          <a:xfrm>
            <a:off x="2339752" y="3933056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6" name="6-конечная звезда 55"/>
          <p:cNvSpPr/>
          <p:nvPr/>
        </p:nvSpPr>
        <p:spPr>
          <a:xfrm>
            <a:off x="8100392" y="3933056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7" name="6-конечная звезда 56"/>
          <p:cNvSpPr/>
          <p:nvPr/>
        </p:nvSpPr>
        <p:spPr>
          <a:xfrm>
            <a:off x="4499992" y="3933056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8" name="6-конечная звезда 57"/>
          <p:cNvSpPr/>
          <p:nvPr/>
        </p:nvSpPr>
        <p:spPr>
          <a:xfrm>
            <a:off x="1547664" y="29969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9" name="6-конечная звезда 58"/>
          <p:cNvSpPr/>
          <p:nvPr/>
        </p:nvSpPr>
        <p:spPr>
          <a:xfrm>
            <a:off x="1331640" y="2132856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0" name="6-конечная звезда 59"/>
          <p:cNvSpPr/>
          <p:nvPr/>
        </p:nvSpPr>
        <p:spPr>
          <a:xfrm>
            <a:off x="3563888" y="2060848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1" name="6-конечная звезда 60"/>
          <p:cNvSpPr/>
          <p:nvPr/>
        </p:nvSpPr>
        <p:spPr>
          <a:xfrm>
            <a:off x="5076056" y="29969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2" name="6-конечная звезда 61"/>
          <p:cNvSpPr/>
          <p:nvPr/>
        </p:nvSpPr>
        <p:spPr>
          <a:xfrm>
            <a:off x="6588224" y="29969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3" name="6-конечная звезда 62"/>
          <p:cNvSpPr/>
          <p:nvPr/>
        </p:nvSpPr>
        <p:spPr>
          <a:xfrm>
            <a:off x="7308304" y="2060848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4" name="6-конечная звезда 63"/>
          <p:cNvSpPr/>
          <p:nvPr/>
        </p:nvSpPr>
        <p:spPr>
          <a:xfrm>
            <a:off x="3779912" y="47971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" name="6-конечная звезда 64"/>
          <p:cNvSpPr/>
          <p:nvPr/>
        </p:nvSpPr>
        <p:spPr>
          <a:xfrm>
            <a:off x="755576" y="47971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6" name="6-конечная звезда 65"/>
          <p:cNvSpPr/>
          <p:nvPr/>
        </p:nvSpPr>
        <p:spPr>
          <a:xfrm>
            <a:off x="1691680" y="5805264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7" name="6-конечная звезда 66"/>
          <p:cNvSpPr/>
          <p:nvPr/>
        </p:nvSpPr>
        <p:spPr>
          <a:xfrm>
            <a:off x="4499992" y="5733256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8" name="6-конечная звезда 67"/>
          <p:cNvSpPr/>
          <p:nvPr/>
        </p:nvSpPr>
        <p:spPr>
          <a:xfrm>
            <a:off x="6804248" y="5661248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9" name="6-конечная звезда 68"/>
          <p:cNvSpPr/>
          <p:nvPr/>
        </p:nvSpPr>
        <p:spPr>
          <a:xfrm>
            <a:off x="7596336" y="4797152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0" name="6-конечная звезда 69"/>
          <p:cNvSpPr/>
          <p:nvPr/>
        </p:nvSpPr>
        <p:spPr>
          <a:xfrm>
            <a:off x="4283968" y="1124744"/>
            <a:ext cx="504056" cy="432048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1" name="Солнце 70"/>
          <p:cNvSpPr/>
          <p:nvPr/>
        </p:nvSpPr>
        <p:spPr>
          <a:xfrm>
            <a:off x="1403648" y="3933056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олнце 71"/>
          <p:cNvSpPr/>
          <p:nvPr/>
        </p:nvSpPr>
        <p:spPr>
          <a:xfrm>
            <a:off x="6588224" y="3933056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олнце 72"/>
          <p:cNvSpPr/>
          <p:nvPr/>
        </p:nvSpPr>
        <p:spPr>
          <a:xfrm>
            <a:off x="4211960" y="2060848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олнце 73"/>
          <p:cNvSpPr/>
          <p:nvPr/>
        </p:nvSpPr>
        <p:spPr>
          <a:xfrm>
            <a:off x="755576" y="2996952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олнце 74"/>
          <p:cNvSpPr/>
          <p:nvPr/>
        </p:nvSpPr>
        <p:spPr>
          <a:xfrm>
            <a:off x="3707904" y="2924944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олнце 75"/>
          <p:cNvSpPr/>
          <p:nvPr/>
        </p:nvSpPr>
        <p:spPr>
          <a:xfrm>
            <a:off x="5220072" y="3933056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олнце 76"/>
          <p:cNvSpPr/>
          <p:nvPr/>
        </p:nvSpPr>
        <p:spPr>
          <a:xfrm>
            <a:off x="7380312" y="2924944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олнце 77"/>
          <p:cNvSpPr/>
          <p:nvPr/>
        </p:nvSpPr>
        <p:spPr>
          <a:xfrm>
            <a:off x="6516216" y="2060848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олнце 78"/>
          <p:cNvSpPr/>
          <p:nvPr/>
        </p:nvSpPr>
        <p:spPr>
          <a:xfrm>
            <a:off x="2123728" y="2132856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олнце 79"/>
          <p:cNvSpPr/>
          <p:nvPr/>
        </p:nvSpPr>
        <p:spPr>
          <a:xfrm>
            <a:off x="2339752" y="5805264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олнце 80"/>
          <p:cNvSpPr/>
          <p:nvPr/>
        </p:nvSpPr>
        <p:spPr>
          <a:xfrm>
            <a:off x="1475656" y="4797152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олнце 81"/>
          <p:cNvSpPr/>
          <p:nvPr/>
        </p:nvSpPr>
        <p:spPr>
          <a:xfrm>
            <a:off x="6732240" y="4797152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олнце 82"/>
          <p:cNvSpPr/>
          <p:nvPr/>
        </p:nvSpPr>
        <p:spPr>
          <a:xfrm>
            <a:off x="7452320" y="5661248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олнце 83"/>
          <p:cNvSpPr/>
          <p:nvPr/>
        </p:nvSpPr>
        <p:spPr>
          <a:xfrm>
            <a:off x="4572000" y="4797152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олнце 84"/>
          <p:cNvSpPr/>
          <p:nvPr/>
        </p:nvSpPr>
        <p:spPr>
          <a:xfrm>
            <a:off x="3707904" y="5733256"/>
            <a:ext cx="576064" cy="4320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4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6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21955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924944"/>
            <a:ext cx="2235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28800"/>
            <a:ext cx="21955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http://img-fotki.yandex.ru/get/5311/104166334.87/0_6a251_8959ff3b_L.png?from=http://img-fotki.yandex.ru/get/5311/104166334.87/0_6a251_8959ff3b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789040"/>
            <a:ext cx="2336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Запомни картинки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10" name="Picture 17" descr="http://img-fotki.yandex.ru/get/4702/28620765.166/0_78ea7_1665eefd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124744"/>
            <a:ext cx="2182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img-fotki.yandex.ru/get/5646/102699435.849/0_a0848_d621b988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293096"/>
            <a:ext cx="11906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437112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www.playcast.ru/uploads/2013/06/26/5609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852936"/>
            <a:ext cx="21955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7" descr="http://img-fotki.yandex.ru/get/6420/32728289.52/0_76be5_4126d33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2235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img-fotki.yandex.ru/get/5110/cadi-1986.5d0/0_8347f_4afdec19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40768"/>
            <a:ext cx="21955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http://img-fotki.yandex.ru/get/5311/104166334.87/0_6a251_8959ff3b_L.png?from=http://img-fotki.yandex.ru/get/5311/104166334.87/0_6a251_8959ff3b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861048"/>
            <a:ext cx="2336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rgbClr val="FF3300"/>
                </a:solidFill>
              </a:rPr>
              <a:t>Какой картинки не стало?</a:t>
            </a:r>
            <a:endParaRPr lang="ru-RU" sz="4400" b="1" dirty="0">
              <a:solidFill>
                <a:srgbClr val="FF3300"/>
              </a:solidFill>
            </a:endParaRPr>
          </a:p>
        </p:txBody>
      </p:sp>
      <p:pic>
        <p:nvPicPr>
          <p:cNvPr id="10" name="Picture 17" descr="http://img-fotki.yandex.ru/get/4702/28620765.166/0_78ea7_1665eefd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052736"/>
            <a:ext cx="2182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img-fotki.yandex.ru/get/5646/102699435.849/0_a0848_d621b988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11906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http://img-fotki.yandex.ru/get/6413/83813999.db4/0_c7182_c6cca113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293096"/>
            <a:ext cx="241458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Запомни картинки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44" name="Picture 15" descr="http://static.playcast.ru/uploads/2013/12/16/6867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4005263"/>
            <a:ext cx="1203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7" descr="http://img-fotki.yandex.ru/get/6610/83813999.ceb/0_c2788_fc51c2b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74800"/>
            <a:ext cx="23764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1" descr="http://static.playcast.ru/uploads/2013/11/29/6700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205038"/>
            <a:ext cx="13493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1" descr="http://static.playcast.ru/uploads/2013/12/26/69658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263" y="4149725"/>
            <a:ext cx="18573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3" descr="http://img-fotki.yandex.ru/get/6104/107153161.653/0_8819f_124dd994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188" y="1557338"/>
            <a:ext cx="1230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5" descr="http://img-fotki.yandex.ru/get/4703/lady-annadu.66/0_634f9_eb55d35c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429000"/>
            <a:ext cx="2413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5305/28620765.14b/0_679bb_48819457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9638" y="1916832"/>
            <a:ext cx="1177602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1397</TotalTime>
  <Words>74</Words>
  <Application>Microsoft Office PowerPoint</Application>
  <PresentationFormat>Экран (4:3)</PresentationFormat>
  <Paragraphs>21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Интерактивная игра. «Играя – развиваем внимание»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Запомни картинки</vt:lpstr>
      <vt:lpstr>Какой картинки не стало?</vt:lpstr>
      <vt:lpstr>Запомни картинки</vt:lpstr>
      <vt:lpstr>Какой картинки не стало?</vt:lpstr>
      <vt:lpstr>Запомни картинки</vt:lpstr>
      <vt:lpstr>Какой картинки не стало?</vt:lpstr>
      <vt:lpstr>Запомни картинки</vt:lpstr>
      <vt:lpstr>Какой картинки не стало?</vt:lpstr>
      <vt:lpstr>Слайд 17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100-810-103</dc:creator>
  <cp:lastModifiedBy>User</cp:lastModifiedBy>
  <cp:revision>228</cp:revision>
  <dcterms:created xsi:type="dcterms:W3CDTF">2009-10-06T11:47:00Z</dcterms:created>
  <dcterms:modified xsi:type="dcterms:W3CDTF">2022-01-27T09:21:26Z</dcterms:modified>
</cp:coreProperties>
</file>