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3" r:id="rId2"/>
    <p:sldId id="264" r:id="rId3"/>
    <p:sldId id="265" r:id="rId4"/>
    <p:sldId id="284" r:id="rId5"/>
    <p:sldId id="285" r:id="rId6"/>
    <p:sldId id="286" r:id="rId7"/>
    <p:sldId id="28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472168" cy="2714644"/>
          </a:xfrm>
        </p:spPr>
        <p:txBody>
          <a:bodyPr/>
          <a:lstStyle/>
          <a:p>
            <a:pPr algn="ctr"/>
            <a:r>
              <a:rPr lang="ru-RU" dirty="0" smtClean="0"/>
              <a:t>Лексическая тема: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Посуда»</a:t>
            </a:r>
            <a:br>
              <a:rPr lang="ru-RU" dirty="0" smtClean="0"/>
            </a:br>
            <a:r>
              <a:rPr lang="ru-RU" sz="2400" dirty="0" smtClean="0"/>
              <a:t>подготовительная к школе группа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428604"/>
            <a:ext cx="7472168" cy="85725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2976" y="4929198"/>
            <a:ext cx="7143800" cy="357190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lvl="0" algn="r">
              <a:spcBef>
                <a:spcPct val="0"/>
              </a:spcBef>
            </a:pP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5" name="Содержимое 4" descr="https://1.bp.blogspot.com/-CJfOb5M3goQ/X_sq5IERWzI/AAAAAAAAhW0/ThO-4D_YCJMGs6c_J1_Q0wkCGFxVIjF5QCLcBGAsYHQ/s600/IMG-9cdec6a7d03f05a7a16f6a057e884941-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29684" cy="6099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3"/>
            <a:ext cx="9144000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239000" cy="57150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Выучить с детьми:</a:t>
            </a:r>
            <a:endParaRPr lang="ru-RU" sz="2000" dirty="0"/>
          </a:p>
        </p:txBody>
      </p:sp>
      <p:pic>
        <p:nvPicPr>
          <p:cNvPr id="6" name="Содержимое 5" descr="https://ds05.infourok.ru/uploads/ex/0ca9/00106058-64cc6fbd/img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9429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e5c/000244c3-d78ed69f/img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uportal44.ru/Krasnoe/Borovikovski_kindergarten/cad20/SiteAssets/SitePages/%D0%A2%D0%B5%D0%BC%D0%B0%20%D0%BD%D0%B5%D0%B4%D0%B5%D0%BB%D0%B8%20%20-%20%D0%9F%D0%BE%D1%81%D1%83%D0%B4%D0%B0/p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imdou88.crimea-school.ru/sites/default/files/images/1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duportal44.ru/Kostroma_EDU/ds_92/SiteAssets/DocLib44/%D0%94%D0%BE%D0%BC%D0%B0%D1%88%D0%BD%D1%8F%D1%8F/pov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715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451</TotalTime>
  <Words>7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Лексическая тема: «Посуда» подготовительная к школе группа</vt:lpstr>
      <vt:lpstr>Слайд 2</vt:lpstr>
      <vt:lpstr>Выучить с детьми: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Тараадан тыва далганны кылыры</dc:title>
  <dc:creator>Леново</dc:creator>
  <cp:lastModifiedBy>Admin</cp:lastModifiedBy>
  <cp:revision>118</cp:revision>
  <dcterms:created xsi:type="dcterms:W3CDTF">2016-04-26T13:31:25Z</dcterms:created>
  <dcterms:modified xsi:type="dcterms:W3CDTF">2022-01-26T12:18:37Z</dcterms:modified>
</cp:coreProperties>
</file>