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10"/>
  </p:notesMasterIdLst>
  <p:sldIdLst>
    <p:sldId id="256" r:id="rId2"/>
    <p:sldId id="257" r:id="rId3"/>
    <p:sldId id="261" r:id="rId4"/>
    <p:sldId id="268" r:id="rId5"/>
    <p:sldId id="267" r:id="rId6"/>
    <p:sldId id="269" r:id="rId7"/>
    <p:sldId id="271" r:id="rId8"/>
    <p:sldId id="27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7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8A2A8-222C-4F9A-AE30-6BD55A47B82E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42401-567B-458C-B995-5799710334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42401-567B-458C-B995-57997103348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900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42401-567B-458C-B995-57997103348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883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3528391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Шагаа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ыдыктыг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байырлалывыс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8" descr="G:\Photos\Solns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08520" y="404664"/>
            <a:ext cx="2425452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860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482453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Тыва </a:t>
            </a:r>
            <a:r>
              <a:rPr lang="ru-RU" dirty="0" err="1" smtClean="0">
                <a:solidFill>
                  <a:srgbClr val="002060"/>
                </a:solidFill>
              </a:rPr>
              <a:t>чонум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чанчылдары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err="1" smtClean="0">
                <a:solidFill>
                  <a:srgbClr val="002060"/>
                </a:solidFill>
              </a:rPr>
              <a:t>Тывызыксыг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аажок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чараш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err="1" smtClean="0">
                <a:solidFill>
                  <a:srgbClr val="002060"/>
                </a:solidFill>
              </a:rPr>
              <a:t>Шаандан</a:t>
            </a:r>
            <a:r>
              <a:rPr lang="ru-RU" dirty="0" smtClean="0">
                <a:solidFill>
                  <a:srgbClr val="002060"/>
                </a:solidFill>
              </a:rPr>
              <a:t> тура </a:t>
            </a:r>
            <a:r>
              <a:rPr lang="ru-RU" dirty="0" err="1" smtClean="0">
                <a:solidFill>
                  <a:srgbClr val="002060"/>
                </a:solidFill>
              </a:rPr>
              <a:t>чаңчыл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болган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>
                <a:solidFill>
                  <a:srgbClr val="FF0000"/>
                </a:solidFill>
              </a:rPr>
              <a:t>Шагаа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деп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бир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байырлал</a:t>
            </a:r>
            <a:r>
              <a:rPr lang="ru-RU" dirty="0" smtClean="0">
                <a:solidFill>
                  <a:srgbClr val="002060"/>
                </a:solidFill>
              </a:rPr>
              <a:t> бар.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>
                <a:solidFill>
                  <a:srgbClr val="FF0000"/>
                </a:solidFill>
              </a:rPr>
              <a:t>Шагаа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дээрге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тыва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чоннуң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err="1" smtClean="0">
                <a:solidFill>
                  <a:srgbClr val="002060"/>
                </a:solidFill>
              </a:rPr>
              <a:t>Чаагай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сүзүк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чаңчылы</a:t>
            </a:r>
            <a:r>
              <a:rPr lang="ru-RU" dirty="0" smtClean="0">
                <a:solidFill>
                  <a:srgbClr val="002060"/>
                </a:solidFill>
              </a:rPr>
              <a:t>-дыр.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err="1" smtClean="0">
                <a:solidFill>
                  <a:srgbClr val="002060"/>
                </a:solidFill>
              </a:rPr>
              <a:t>Айның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чаазын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хүннүң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эртенин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err="1" smtClean="0">
                <a:solidFill>
                  <a:srgbClr val="002060"/>
                </a:solidFill>
              </a:rPr>
              <a:t>Алгап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йѳрээн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байыры</a:t>
            </a:r>
            <a:r>
              <a:rPr lang="ru-RU" dirty="0" smtClean="0">
                <a:solidFill>
                  <a:srgbClr val="002060"/>
                </a:solidFill>
              </a:rPr>
              <a:t>-дыр.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Рисунок 8" descr="G:\Photos\Solns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228" y="245380"/>
            <a:ext cx="1222404" cy="1887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404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368151"/>
          </a:xfrm>
        </p:spPr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Шагаанын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ёзулалдары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412776"/>
            <a:ext cx="7848872" cy="4226024"/>
          </a:xfrm>
        </p:spPr>
        <p:txBody>
          <a:bodyPr>
            <a:noAutofit/>
          </a:bodyPr>
          <a:lstStyle/>
          <a:p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Саң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салыры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чалама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баглаары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чажыг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чажары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болгаш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йѳрээл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салыры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чалбарыыры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харга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арыгланып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кактаныры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чуңгулаары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мѳѳрейлиг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оюннар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ойнаары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Шагаа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дою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кылыры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8" descr="G:\Photos\Solnse.gif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228" y="245380"/>
            <a:ext cx="1510436" cy="1743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795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95736" y="1214422"/>
            <a:ext cx="6491064" cy="535785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Аскак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кадай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Согур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Аза»;</a:t>
            </a:r>
          </a:p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Тевек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Улустуң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аас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чогаалының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биче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хевирлеринге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мѳѳрейлежири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Чинчи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чажырары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Кажык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Хуреш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Хурежип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ойнаары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Аржыыл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кагары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», «Баг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кагары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»…</a:t>
            </a:r>
          </a:p>
          <a:p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857256"/>
          </a:xfrm>
        </p:spPr>
        <p:txBody>
          <a:bodyPr/>
          <a:lstStyle/>
          <a:p>
            <a:pPr algn="ctr"/>
            <a:r>
              <a:rPr lang="ru-RU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агааның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оюннары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Содержимое 4" descr="F:\img365.jpg"/>
          <p:cNvPicPr>
            <a:picLocks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005064"/>
            <a:ext cx="2195736" cy="2852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Содержимое 4" descr="F:\img367.jpg"/>
          <p:cNvPicPr>
            <a:picLocks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2195736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9314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14290"/>
            <a:ext cx="8507288" cy="785818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Тевектээри</a:t>
            </a:r>
            <a:endParaRPr lang="ru-RU" sz="40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cs616825.vk.me/v616825607/4d7e/4-FXUQ3hwIw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1142984"/>
            <a:ext cx="4000528" cy="528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одержимое 3"/>
          <p:cNvSpPr>
            <a:spLocks noGrp="1"/>
          </p:cNvSpPr>
          <p:nvPr>
            <p:ph sz="quarter" idx="14"/>
          </p:nvPr>
        </p:nvSpPr>
        <p:spPr>
          <a:xfrm>
            <a:off x="4500562" y="1268761"/>
            <a:ext cx="4186238" cy="27363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Шагаа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хүнү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мѳѳрейлиг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Адыг-чарыш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маргылдаалыг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Чадан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адаал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багдан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кагаал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Адааннажып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тевек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тевээл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4" descr="https://c1.staticflickr.com/7/6076/6043327797_0e19e3897c_b.jpg"/>
          <p:cNvPicPr>
            <a:picLocks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36095" y="3212976"/>
            <a:ext cx="2414071" cy="2999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3999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cs312821.vk.me/v312821167/760a/UHUlspsFcT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0" y="2636912"/>
            <a:ext cx="4572000" cy="4221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548681"/>
            <a:ext cx="4824536" cy="25202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Тыва </a:t>
            </a:r>
            <a:r>
              <a:rPr lang="ru-RU" dirty="0" err="1" smtClean="0"/>
              <a:t>чонум</a:t>
            </a:r>
            <a:r>
              <a:rPr lang="ru-RU" dirty="0" smtClean="0"/>
              <a:t> </a:t>
            </a:r>
            <a:r>
              <a:rPr lang="ru-RU" dirty="0" err="1" smtClean="0"/>
              <a:t>тывынгыр</a:t>
            </a:r>
            <a:r>
              <a:rPr lang="ru-RU" dirty="0" smtClean="0"/>
              <a:t> </a:t>
            </a:r>
            <a:r>
              <a:rPr lang="ru-RU" dirty="0" err="1" smtClean="0"/>
              <a:t>чон</a:t>
            </a:r>
            <a:r>
              <a:rPr lang="ru-RU" dirty="0" smtClean="0"/>
              <a:t>,</a:t>
            </a:r>
          </a:p>
          <a:p>
            <a:pPr marL="0" indent="0">
              <a:buNone/>
            </a:pPr>
            <a:r>
              <a:rPr lang="ru-RU" dirty="0" err="1" smtClean="0"/>
              <a:t>Дынгылдайлап</a:t>
            </a:r>
            <a:r>
              <a:rPr lang="ru-RU" dirty="0" smtClean="0"/>
              <a:t> </a:t>
            </a:r>
            <a:r>
              <a:rPr lang="ru-RU" dirty="0" err="1" smtClean="0"/>
              <a:t>ойнап-хѳглээр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 smtClean="0"/>
              <a:t>Тывызыктап</a:t>
            </a:r>
            <a:r>
              <a:rPr lang="ru-RU" dirty="0" smtClean="0"/>
              <a:t> </a:t>
            </a:r>
            <a:r>
              <a:rPr lang="ru-RU" dirty="0" err="1" smtClean="0"/>
              <a:t>маргыжаалам</a:t>
            </a:r>
            <a:r>
              <a:rPr lang="ru-RU" dirty="0" smtClean="0"/>
              <a:t>,</a:t>
            </a:r>
          </a:p>
          <a:p>
            <a:pPr marL="0" indent="0">
              <a:buNone/>
            </a:pPr>
            <a:r>
              <a:rPr lang="ru-RU" dirty="0" err="1" smtClean="0"/>
              <a:t>Тыпаан</a:t>
            </a:r>
            <a:r>
              <a:rPr lang="ru-RU" dirty="0" smtClean="0"/>
              <a:t> </a:t>
            </a:r>
            <a:r>
              <a:rPr lang="ru-RU" dirty="0" err="1" smtClean="0"/>
              <a:t>кижи</a:t>
            </a:r>
            <a:r>
              <a:rPr lang="ru-RU" dirty="0" smtClean="0"/>
              <a:t> </a:t>
            </a:r>
            <a:r>
              <a:rPr lang="ru-RU" dirty="0" err="1" smtClean="0"/>
              <a:t>догааштырзын</a:t>
            </a:r>
            <a:r>
              <a:rPr lang="ru-RU" dirty="0" smtClean="0"/>
              <a:t>!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8200" y="4077071"/>
            <a:ext cx="4038600" cy="22778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Үлегер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сѳсте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нүгүл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чок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Үер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сугда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байлаң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чок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Үлегер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домактардан</a:t>
            </a:r>
            <a:endParaRPr lang="ru-RU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Угаады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кааптаалыңар</a:t>
            </a:r>
            <a:r>
              <a:rPr lang="ru-RU" dirty="0" smtClean="0">
                <a:solidFill>
                  <a:srgbClr val="002060"/>
                </a:solidFill>
              </a:rPr>
              <a:t>, че!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" name="Picture 2" descr="http://cs312821.vk.me/v312821167/760a/UHUlspsFcT4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737100" y="115888"/>
            <a:ext cx="4406900" cy="388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196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714380"/>
          </a:xfrm>
        </p:spPr>
        <p:txBody>
          <a:bodyPr>
            <a:noAutofit/>
          </a:bodyPr>
          <a:lstStyle/>
          <a:p>
            <a:pPr algn="ctr"/>
            <a:r>
              <a:rPr lang="ru-RU" sz="48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Кажыкты</a:t>
            </a:r>
            <a:r>
              <a:rPr lang="ru-RU" sz="4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ойнаары</a:t>
            </a:r>
            <a:endParaRPr lang="ru-RU" sz="48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H:\bluetooth\IMG_20180211_184244.jpg"/>
          <p:cNvPicPr>
            <a:picLocks noGrp="1"/>
          </p:cNvPicPr>
          <p:nvPr>
            <p:ph sz="quarter" idx="13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0636" y="980728"/>
            <a:ext cx="2643780" cy="2932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quarter" idx="14"/>
          </p:nvPr>
        </p:nvSpPr>
        <p:spPr>
          <a:xfrm>
            <a:off x="4648200" y="1214422"/>
            <a:ext cx="4210080" cy="514353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Кажыкты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дүжүрүп кагары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Кажыкты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хожулап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кагары</a:t>
            </a:r>
            <a:endParaRPr lang="ru-RU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Кажык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адары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Кажык-биле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аът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чарыштырары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Кажыкты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чыттырып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кагары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endParaRPr lang="ru-RU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  <p:pic>
        <p:nvPicPr>
          <p:cNvPr id="7" name="Содержимое 4" descr="http://123.kazakh.ru/upload/blog/eb1/3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0751" y="3886408"/>
            <a:ext cx="2634086" cy="2971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7" descr="SAM_0003.JPG"/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11760" y="980728"/>
            <a:ext cx="2251834" cy="2824475"/>
          </a:xfrm>
          <a:prstGeom prst="rect">
            <a:avLst/>
          </a:prstGeom>
        </p:spPr>
      </p:pic>
      <p:pic>
        <p:nvPicPr>
          <p:cNvPr id="9" name="Содержимое 6" descr="SAM_0004.JPG"/>
          <p:cNvPicPr/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11760" y="3805204"/>
            <a:ext cx="2351276" cy="305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64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373874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err="1" smtClean="0">
                <a:solidFill>
                  <a:srgbClr val="002060"/>
                </a:solidFill>
              </a:rPr>
              <a:t>Четтирдивис</a:t>
            </a:r>
            <a:r>
              <a:rPr lang="ru-RU" dirty="0" smtClean="0">
                <a:solidFill>
                  <a:srgbClr val="002060"/>
                </a:solidFill>
              </a:rPr>
              <a:t>!!!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6148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96</TotalTime>
  <Words>151</Words>
  <Application>Microsoft Office PowerPoint</Application>
  <PresentationFormat>Экран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 Шагаа – ыдыктыг байырлалывыс!</vt:lpstr>
      <vt:lpstr>   Тыва чонум чанчылдары Тывызыксыг аажок чараш. Шаандан тура чаңчыл болган Шагаа деп бир байырлал бар. Шагаа дээрге тыва чоннуң Чаагай сүзүк, чаңчылы-дыр. Айның чаазын, хүннүң эртенин Алгап йѳрээн байыры-дыр. </vt:lpstr>
      <vt:lpstr>Шагаанын ёзулалдары:</vt:lpstr>
      <vt:lpstr>Шагааның оюннары:</vt:lpstr>
      <vt:lpstr>Тевектээри</vt:lpstr>
      <vt:lpstr>Презентация PowerPoint</vt:lpstr>
      <vt:lpstr>Кажыкты ойнаары</vt:lpstr>
      <vt:lpstr> Четтирдивис!!!</vt:lpstr>
    </vt:vector>
  </TitlesOfParts>
  <Company>XTreme.ws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Учителя</dc:creator>
  <cp:lastModifiedBy>Пользователь Windows</cp:lastModifiedBy>
  <cp:revision>16</cp:revision>
  <dcterms:created xsi:type="dcterms:W3CDTF">2019-01-29T05:50:58Z</dcterms:created>
  <dcterms:modified xsi:type="dcterms:W3CDTF">2022-01-31T10:21:11Z</dcterms:modified>
</cp:coreProperties>
</file>