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60" r:id="rId21"/>
    <p:sldId id="279" r:id="rId22"/>
    <p:sldId id="280" r:id="rId23"/>
    <p:sldId id="281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68577-D84C-48BD-9A27-B6CFFE9C4B51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EA15-310A-4456-8FEE-DC667D681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atherineasquithgallery.com/uploads/posts/2021-02/1613658383_95-p-fon-dlya-prezentatsii-deti-v-detskom-sadu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Игры для развития логического мышления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06896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Тюлюш Х.Б.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 какого дерева  упали листья (береза, клен, ива)? Как называются эти цветы (ромашка, роза, тюльпан,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 василек)?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5 занятие для ребенка 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96744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3" y="1067426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Кто из животных где живет, что любит кушать,  какого цвета шкурка, кто больше? А как называются «ноги» волка (лапы)? А нос слона (хобот)? У какого животного самая большая шея, уши, зубы?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6 занятие для ребенка 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7048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 чудо — дереве выросли плоды. Назови их. Посмотри и скажи, какие плоды не растут на деревьях. А где они растут?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100" dirty="0"/>
          </a:p>
        </p:txBody>
      </p:sp>
      <p:pic>
        <p:nvPicPr>
          <p:cNvPr id="26626" name="Picture 2" descr="7 занятие для ребенка 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832648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Это родители </a:t>
            </a:r>
            <a:r>
              <a:rPr lang="ru-RU" sz="1800" dirty="0" err="1" smtClean="0"/>
              <a:t>ималыши</a:t>
            </a:r>
            <a:r>
              <a:rPr lang="ru-RU" sz="1800" dirty="0" smtClean="0"/>
              <a:t>. Ты знаешь, как они называются? (слон (слониха) — слоненок, медведь (медведица) — медвежонок, кот (кошка) — котенок, тигр (тигрица) — тигренок).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8674" name="Picture 2" descr="8 занятие для ребенка 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6120680" cy="52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Покажи, где на картинке нарисована одежда. А теперь посмотри что общего у оставшихся предметов? Ребенок должен не просто показать предметы из одной группы, но и назвать эту группу (мебель, посуда, транспорт).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9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696744" cy="5313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Подбери пару каждому предмету, который ты видишь на рисунке.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10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48883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1100" b="1" dirty="0" smtClean="0"/>
              <a:t>Задание для ребенка</a:t>
            </a:r>
            <a:r>
              <a:rPr lang="ru-RU" sz="1100" dirty="0" smtClean="0"/>
              <a:t>:  закончи фразу, которую я скажу или ответь на вопрос.</a:t>
            </a:r>
            <a:br>
              <a:rPr lang="ru-RU" sz="1100" dirty="0" smtClean="0"/>
            </a:br>
            <a:r>
              <a:rPr lang="ru-RU" sz="1100" dirty="0" smtClean="0"/>
              <a:t>Когда кушают, берут ложку, а когда пьют берут …</a:t>
            </a:r>
            <a:br>
              <a:rPr lang="ru-RU" sz="1100" dirty="0" smtClean="0"/>
            </a:br>
            <a:r>
              <a:rPr lang="ru-RU" sz="1100" dirty="0" smtClean="0"/>
              <a:t>Ночью темно, а утром …</a:t>
            </a:r>
            <a:br>
              <a:rPr lang="ru-RU" sz="1100" dirty="0" smtClean="0"/>
            </a:br>
            <a:r>
              <a:rPr lang="ru-RU" sz="1100" dirty="0" smtClean="0"/>
              <a:t>Птица летает, а рыбка…</a:t>
            </a:r>
            <a:br>
              <a:rPr lang="ru-RU" sz="1100" dirty="0" smtClean="0"/>
            </a:br>
            <a:r>
              <a:rPr lang="ru-RU" sz="1100" dirty="0" smtClean="0"/>
              <a:t>Самолет летит по небу, а кораблик плывет по…</a:t>
            </a:r>
            <a:br>
              <a:rPr lang="ru-RU" sz="1100" dirty="0" smtClean="0"/>
            </a:br>
            <a:r>
              <a:rPr lang="ru-RU" sz="1100" dirty="0" smtClean="0"/>
              <a:t>Если горит красный свет светофора нужно стоять, а если зеленый…</a:t>
            </a:r>
            <a:br>
              <a:rPr lang="ru-RU" sz="1100" dirty="0" smtClean="0"/>
            </a:br>
            <a:r>
              <a:rPr lang="ru-RU" sz="1100" dirty="0" smtClean="0"/>
              <a:t>Штаны и кофта – одежда, а суп и каша…</a:t>
            </a:r>
            <a:br>
              <a:rPr lang="ru-RU" sz="1100" dirty="0" smtClean="0"/>
            </a:br>
            <a:r>
              <a:rPr lang="ru-RU" sz="1100" dirty="0" smtClean="0"/>
              <a:t>У людей руки и ноги, а у кошки…</a:t>
            </a:r>
            <a:br>
              <a:rPr lang="ru-RU" sz="1100" dirty="0" smtClean="0"/>
            </a:br>
            <a:r>
              <a:rPr lang="ru-RU" sz="1100" dirty="0" smtClean="0"/>
              <a:t>Мёд сладкий, а лимон…</a:t>
            </a:r>
            <a:br>
              <a:rPr lang="ru-RU" sz="1100" dirty="0" smtClean="0"/>
            </a:br>
            <a:r>
              <a:rPr lang="ru-RU" sz="1100" dirty="0" smtClean="0"/>
              <a:t>Бабочка летает, а кузнечик…</a:t>
            </a:r>
            <a:br>
              <a:rPr lang="ru-RU" sz="1100" dirty="0" smtClean="0"/>
            </a:br>
            <a:r>
              <a:rPr lang="ru-RU" sz="1100" dirty="0" smtClean="0"/>
              <a:t>У уточки много утят, а у курочки…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bebiklad.ru/wp-content/uploads/11-zanyatie-dlya-rebenka-3-4-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63284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Расскажи, о чём говорят животные? С кем говорит кошка и о чем, как ты думаешь, почему? А что рассказала сорока? и т.д.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13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55272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Сравни предметы на рисунке и выбери лишний предмет в каждом ряду, объясни свой выбор (например, все чашки в полоску, одна с кружочками или у всех елочек одна половинка желтая, а у одной нет).Найди в каждом ряду точно такой же предмет как первый. (1=4, 1= 3, 1=4, 1=2).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14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7625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Задание для ребенка</a:t>
            </a:r>
            <a:r>
              <a:rPr lang="ru-RU" sz="1600" dirty="0" smtClean="0"/>
              <a:t>: девочка Катя собралась идти на улицу гулять. На улице сегодня холодно. Помоги Кате одеться, чтобы она не замерзла.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15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9046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огика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83264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где живет</a:t>
            </a:r>
            <a:endParaRPr lang="ru-RU" dirty="0"/>
          </a:p>
        </p:txBody>
      </p:sp>
      <p:pic>
        <p:nvPicPr>
          <p:cNvPr id="18434" name="Picture 2" descr="Кто где жи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933056"/>
            <a:ext cx="54864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ребенку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149080"/>
            <a:ext cx="5486400" cy="2023120"/>
          </a:xfrm>
        </p:spPr>
        <p:txBody>
          <a:bodyPr>
            <a:noAutofit/>
          </a:bodyPr>
          <a:lstStyle/>
          <a:p>
            <a:pPr fontAlgn="base"/>
            <a:r>
              <a:rPr lang="ru-RU" sz="1200" dirty="0" smtClean="0"/>
              <a:t>Вася хочет покушать. Помоги ему сделать все правильно.</a:t>
            </a:r>
          </a:p>
          <a:p>
            <a:pPr fontAlgn="base"/>
            <a:r>
              <a:rPr lang="ru-RU" sz="1200" dirty="0" smtClean="0"/>
              <a:t>1. Чем нужно налить суп в тарелку? (поварешкой)</a:t>
            </a:r>
          </a:p>
          <a:p>
            <a:pPr fontAlgn="base"/>
            <a:r>
              <a:rPr lang="ru-RU" sz="1200" dirty="0" smtClean="0"/>
              <a:t>2. Чем кушают суп? (ложкой)</a:t>
            </a:r>
          </a:p>
          <a:p>
            <a:pPr fontAlgn="base"/>
            <a:r>
              <a:rPr lang="ru-RU" sz="1200" dirty="0" smtClean="0"/>
              <a:t>3. В сковороде жареная картошка. Во что Вася должен ее положить и чем будет ее кушать? (в тарелку, вилкой)</a:t>
            </a:r>
          </a:p>
          <a:p>
            <a:pPr fontAlgn="base"/>
            <a:r>
              <a:rPr lang="ru-RU" sz="1200" dirty="0" smtClean="0"/>
              <a:t>4. Вася хочет пить. Во что он нальет чай? (в кружку, стакан)</a:t>
            </a:r>
          </a:p>
          <a:p>
            <a:pPr fontAlgn="base"/>
            <a:r>
              <a:rPr lang="ru-RU" sz="1200" dirty="0" smtClean="0"/>
              <a:t>5. Мальчик любит, чтобы чай был сладким. Что ему для этого нужно сделать? (положить сахар в чай и размешать ложечкой)</a:t>
            </a:r>
          </a:p>
          <a:p>
            <a:pPr fontAlgn="base"/>
            <a:r>
              <a:rPr lang="ru-RU" sz="1200" dirty="0" smtClean="0"/>
              <a:t>6. Вася вкусно покушал. Что он скажет маме? (спасибо)</a:t>
            </a:r>
          </a:p>
          <a:p>
            <a:pPr fontAlgn="base"/>
            <a:r>
              <a:rPr lang="ru-RU" sz="1200" dirty="0" smtClean="0"/>
              <a:t>7. Что нужно сделать с посудой после обеда?  (вымыть, помыть посуду) Вася поможет маме? (да, конечно)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6866" name="Picture 2" descr="16 занятие для ребенка 3-4 ле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000" r="8000"/>
          <a:stretch>
            <a:fillRect/>
          </a:stretch>
        </p:blipFill>
        <p:spPr bwMode="auto">
          <a:xfrm>
            <a:off x="1792288" y="188641"/>
            <a:ext cx="54864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Задание для ребенка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: покажи и назови, кто где живет. 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17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88832" cy="520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Задание для ребенка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посмотри на картинку, какая рыбка больше? А какая собачка меньше? и т.д.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18 занятие для ребенка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344816" cy="513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Найди в каждом ряду лишний предмет. Объясни свой выбор.</a:t>
            </a:r>
          </a:p>
        </p:txBody>
      </p:sp>
      <p:pic>
        <p:nvPicPr>
          <p:cNvPr id="19458" name="Picture 2" descr="Учимся думат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96855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логи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604867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Рассмотри картинки и скажи, что было сначала, а что потом.</a:t>
            </a:r>
          </a:p>
        </p:txBody>
      </p:sp>
      <p:pic>
        <p:nvPicPr>
          <p:cNvPr id="17412" name="Picture 4" descr="Учимся дума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76064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5850"/>
            <a:ext cx="5040560" cy="634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7205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402016" cy="11430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Что перепутал художник?                          </a:t>
            </a:r>
            <a:r>
              <a:rPr lang="ru-RU" sz="2000" dirty="0" smtClean="0"/>
              <a:t>(части суток)</a:t>
            </a:r>
            <a:endParaRPr lang="ru-RU" sz="2000" dirty="0"/>
          </a:p>
        </p:txBody>
      </p:sp>
      <p:pic>
        <p:nvPicPr>
          <p:cNvPr id="21506" name="Picture 2" descr="1 занятие для ребенка 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7625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Подбери пару. Каким транспортом управляет тот или иной водитель?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2 занятие для ребенка 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88832" cy="440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Какие из этих животных живут в деревне?</a:t>
            </a:r>
            <a:endParaRPr lang="ru-RU" sz="2800" dirty="0"/>
          </a:p>
        </p:txBody>
      </p:sp>
      <p:pic>
        <p:nvPicPr>
          <p:cNvPr id="23554" name="Picture 2" descr="http://bebiklad.ru/wp-content/uploads/4-zanyatie-dlya-rebenka-4-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408712" cy="525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480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Игры для развития логического мышления</vt:lpstr>
      <vt:lpstr>Слайд 2</vt:lpstr>
      <vt:lpstr>Слайд 3</vt:lpstr>
      <vt:lpstr>Рассмотри картинки и скажи, что было сначала, а что потом.</vt:lpstr>
      <vt:lpstr>Слайд 5</vt:lpstr>
      <vt:lpstr>Слайд 6</vt:lpstr>
      <vt:lpstr>Что перепутал художник?                          (части суток)</vt:lpstr>
      <vt:lpstr>Подбери пару. Каким транспортом управляет тот или иной водитель?  </vt:lpstr>
      <vt:lpstr>Какие из этих животных живут в деревне?</vt:lpstr>
      <vt:lpstr>С какого дерева  упали листья (береза, клен, ива)? Как называются эти цветы (ромашка, роза, тюльпан,   василек)?  </vt:lpstr>
      <vt:lpstr>Кто из животных где живет, что любит кушать,  какого цвета шкурка, кто больше? А как называются «ноги» волка (лапы)? А нос слона (хобот)? У какого животного самая большая шея, уши, зубы?  </vt:lpstr>
      <vt:lpstr>На чудо — дереве выросли плоды. Назови их. Посмотри и скажи, какие плоды не растут на деревьях. А где они растут?  </vt:lpstr>
      <vt:lpstr>Это родители ималыши. Ты знаешь, как они называются? (слон (слониха) — слоненок, медведь (медведица) — медвежонок, кот (кошка) — котенок, тигр (тигрица) — тигренок). </vt:lpstr>
      <vt:lpstr>Покажи, где на картинке нарисована одежда. А теперь посмотри что общего у оставшихся предметов? Ребенок должен не просто показать предметы из одной группы, но и назвать эту группу (мебель, посуда, транспорт).  </vt:lpstr>
      <vt:lpstr>Подбери пару каждому предмету, который ты видишь на рисунке.  </vt:lpstr>
      <vt:lpstr>Задание для ребенка:  закончи фразу, которую я скажу или ответь на вопрос. Когда кушают, берут ложку, а когда пьют берут … Ночью темно, а утром … Птица летает, а рыбка… Самолет летит по небу, а кораблик плывет по… Если горит красный свет светофора нужно стоять, а если зеленый… Штаны и кофта – одежда, а суп и каша… У людей руки и ноги, а у кошки… Мёд сладкий, а лимон… Бабочка летает, а кузнечик… У уточки много утят, а у курочки…   </vt:lpstr>
      <vt:lpstr>Расскажи, о чём говорят животные? С кем говорит кошка и о чем, как ты думаешь, почему? А что рассказала сорока? и т.д.  </vt:lpstr>
      <vt:lpstr>Сравни предметы на рисунке и выбери лишний предмет в каждом ряду, объясни свой выбор (например, все чашки в полоску, одна с кружочками или у всех елочек одна половинка желтая, а у одной нет).Найди в каждом ряду точно такой же предмет как первый. (1=4, 1= 3, 1=4, 1=2).  </vt:lpstr>
      <vt:lpstr>Задание для ребенка: девочка Катя собралась идти на улицу гулять. На улице сегодня холодно. Помоги Кате одеться, чтобы она не замерзла.   </vt:lpstr>
      <vt:lpstr>Кто где живет</vt:lpstr>
      <vt:lpstr>Задание ребенку</vt:lpstr>
      <vt:lpstr>Задание для ребенка: покажи и назови, кто где живет.   </vt:lpstr>
      <vt:lpstr>Задание для ребенка: посмотри на картинку, какая рыбка больше? А какая собачка меньше? и т.д.  </vt:lpstr>
      <vt:lpstr>Найди в каждом ряду лишний предмет. Объясни свой выбор.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 упражнения</dc:title>
  <dc:creator>наталья</dc:creator>
  <cp:lastModifiedBy>User</cp:lastModifiedBy>
  <cp:revision>12</cp:revision>
  <dcterms:created xsi:type="dcterms:W3CDTF">2017-01-10T20:32:12Z</dcterms:created>
  <dcterms:modified xsi:type="dcterms:W3CDTF">2022-01-27T09:16:12Z</dcterms:modified>
</cp:coreProperties>
</file>