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88" r:id="rId3"/>
    <p:sldId id="289" r:id="rId4"/>
    <p:sldId id="290" r:id="rId5"/>
    <p:sldId id="291" r:id="rId6"/>
    <p:sldId id="292" r:id="rId7"/>
    <p:sldId id="293" r:id="rId8"/>
    <p:sldId id="295" r:id="rId9"/>
    <p:sldId id="296" r:id="rId10"/>
    <p:sldId id="297" r:id="rId11"/>
    <p:sldId id="299" r:id="rId12"/>
    <p:sldId id="300" r:id="rId13"/>
    <p:sldId id="30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285860"/>
            <a:ext cx="7472168" cy="2714644"/>
          </a:xfrm>
        </p:spPr>
        <p:txBody>
          <a:bodyPr/>
          <a:lstStyle/>
          <a:p>
            <a:pPr algn="ctr"/>
            <a:r>
              <a:rPr lang="ru-RU" dirty="0" smtClean="0"/>
              <a:t>Лексическая тема: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Шагаа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2400" dirty="0" smtClean="0"/>
              <a:t>подготовительная к школе группа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428604"/>
            <a:ext cx="7472168" cy="857256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1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42976" y="4929198"/>
            <a:ext cx="7143800" cy="35719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lvl="0" algn="r">
              <a:spcBef>
                <a:spcPct val="0"/>
              </a:spcBef>
            </a:pPr>
            <a:endParaRPr kumimoji="0" lang="ru-RU" sz="1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Тыва </a:t>
            </a:r>
            <a:r>
              <a:rPr lang="ru-RU" dirty="0" err="1" smtClean="0"/>
              <a:t>оюннар</a:t>
            </a:r>
            <a:r>
              <a:rPr lang="ru-RU" dirty="0" smtClean="0"/>
              <a:t> </a:t>
            </a:r>
            <a:r>
              <a:rPr lang="ru-RU" dirty="0" err="1" smtClean="0"/>
              <a:t>дугайында</a:t>
            </a:r>
            <a:r>
              <a:rPr lang="ru-RU" dirty="0" smtClean="0"/>
              <a:t> </a:t>
            </a:r>
            <a:r>
              <a:rPr lang="ru-RU" dirty="0" err="1" smtClean="0"/>
              <a:t>чугаала</a:t>
            </a:r>
            <a:endParaRPr lang="ru-RU" dirty="0"/>
          </a:p>
        </p:txBody>
      </p:sp>
      <p:pic>
        <p:nvPicPr>
          <p:cNvPr id="4" name="Содержимое 3" descr="https://ds02.infourok.ru/uploads/ex/0b2a/0005d789-8fe46a5b/img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09725"/>
            <a:ext cx="8001056" cy="4846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В каждой семье свои традиции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829576" cy="4846320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dirty="0" smtClean="0"/>
              <a:t> Уважаемые родители!  Семейные традиции- это в первую очередь , праздники которые отмечаются  всеми членами семьи и  конечно же день рождения ребенка; торжественные обеды по выходным дням.  Это может быть традиция сажать деревце, или под  Новый год выезжать за город, что бы украсить елку. Это традиция вместе с ребенком посещать выставки, музеи, театры. Это и совместные игры,  походы,  прогулки, выезды на природу. Составление своей родословной  и семейных альбомов. Проведение семейных концертов.</a:t>
            </a:r>
          </a:p>
          <a:p>
            <a:r>
              <a:rPr lang="ru-RU" sz="3800" b="1" dirty="0" smtClean="0"/>
              <a:t>- Как это ни странно , но и детские праздники часто взрослые устраивают для себя самих. У взрослых свои разговоры, а ребенку на таком празднике скучно и обидно, о нем все забыли. Однако , если же ребенка оставляют за общим столом, он становится свидетелем  и участником взрослых разговоров, тогда он привыкает быть в центре внимания, что развивает в нем нескромность и развязность.</a:t>
            </a:r>
          </a:p>
          <a:p>
            <a:r>
              <a:rPr lang="ru-RU" sz="3800" b="1" dirty="0" smtClean="0"/>
              <a:t>Следует помнить и о том. Что не следует против воли ребенка пытаться заставить его выступать: петь, рассказывать стихи. Ребенок сам выразит желание спеть или станцевать , если это выпадет ему в игре.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ТРАДИЦИИ: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1. </a:t>
            </a:r>
            <a:r>
              <a:rPr lang="ru-RU" b="1" dirty="0" smtClean="0"/>
              <a:t>Во многих семьях существует традиция</a:t>
            </a:r>
            <a:r>
              <a:rPr lang="ru-RU" dirty="0" smtClean="0"/>
              <a:t> отмечать рост ребенка на косяке двери, пусть  он видит , на сколько он подрос за год. </a:t>
            </a:r>
          </a:p>
          <a:p>
            <a:r>
              <a:rPr lang="ru-RU" b="1" dirty="0" smtClean="0"/>
              <a:t>2.  Традиция « составление родословной своей семьи»</a:t>
            </a:r>
            <a:endParaRPr lang="ru-RU" dirty="0" smtClean="0"/>
          </a:p>
          <a:p>
            <a:r>
              <a:rPr lang="ru-RU" dirty="0" smtClean="0"/>
              <a:t>Очень будет хорошо, если вы начнете совместно с ребенком  собирать истории своего рода.</a:t>
            </a:r>
          </a:p>
          <a:p>
            <a:r>
              <a:rPr lang="ru-RU" dirty="0" smtClean="0"/>
              <a:t>Посадите семейное дерево. Это станет самой  драгоценной частицей того наследства, которое мы должны и можем оставить после себя.</a:t>
            </a:r>
          </a:p>
          <a:p>
            <a:r>
              <a:rPr lang="ru-RU" b="1" dirty="0" smtClean="0"/>
              <a:t>3.  Традиция « семейные архивы» </a:t>
            </a:r>
            <a:r>
              <a:rPr lang="ru-RU" dirty="0" smtClean="0"/>
              <a:t>  семья должна иметь свой архив- почетные грамоты отцов и дедов, истории из заслуг. Медали и ордена.</a:t>
            </a:r>
          </a:p>
          <a:p>
            <a:r>
              <a:rPr lang="ru-RU" dirty="0" smtClean="0"/>
              <a:t>- скажите. Что может сохранить историю семейного рода? </a:t>
            </a:r>
          </a:p>
          <a:p>
            <a:r>
              <a:rPr lang="ru-RU" dirty="0" smtClean="0"/>
              <a:t>- есть ли в вашей семье семейный альбом?</a:t>
            </a:r>
          </a:p>
          <a:p>
            <a:r>
              <a:rPr lang="ru-RU" b="1" dirty="0" smtClean="0"/>
              <a:t>4. Традиция « Семейный альбом»</a:t>
            </a:r>
            <a:endParaRPr lang="ru-RU" dirty="0" smtClean="0"/>
          </a:p>
          <a:p>
            <a:r>
              <a:rPr lang="ru-RU" dirty="0" smtClean="0"/>
              <a:t>Это огромное осмысленное пространство жизни. С одной стороны простое и понятное, с другой- загадочное и удивительное.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Традиции: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- Когда вы в последний раз листали свой семейный альбом?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b="1" dirty="0" smtClean="0"/>
              <a:t>. Традиция « семейный отдых на природе»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b="1" dirty="0" smtClean="0"/>
              <a:t>. Традиция « Семейное посещение театров, музеев, выставок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7</a:t>
            </a:r>
            <a:r>
              <a:rPr lang="ru-RU" b="1" dirty="0" smtClean="0"/>
              <a:t>.Традиция   « Коллекционирование»</a:t>
            </a:r>
            <a:endParaRPr lang="ru-RU" dirty="0" smtClean="0"/>
          </a:p>
          <a:p>
            <a:r>
              <a:rPr lang="ru-RU" b="1" dirty="0" smtClean="0"/>
              <a:t>- Что можно коллекционировать в семье?   (шишки, камни, ракушки, марки, фантики, бусинки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 наших с вами руках – вырастить детей грамотными, добрыми, образованными, воспитанными, любящими и почитающими не только своих родителей, но и все то что связывает их с далеким прошлым.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ФОТКИ на распечатку!\IMG-f28711d30407d1b51fe2b170bfcaec56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" y="0"/>
            <a:ext cx="91440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dirty="0" smtClean="0"/>
              <a:t>Тывызыктар. Уругларга ыдар.                                                                                                 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t-RU" sz="3000" b="1" dirty="0" smtClean="0"/>
              <a:t>                                                                                                                                                   </a:t>
            </a:r>
            <a:endParaRPr lang="ru-RU" sz="3000" dirty="0" smtClean="0"/>
          </a:p>
          <a:p>
            <a:r>
              <a:rPr lang="tt-RU" sz="3000" dirty="0" smtClean="0"/>
              <a:t> Октаргайда онза опай,</a:t>
            </a:r>
            <a:endParaRPr lang="ru-RU" sz="3000" dirty="0" smtClean="0"/>
          </a:p>
          <a:p>
            <a:r>
              <a:rPr lang="tt-RU" sz="3000" dirty="0" smtClean="0"/>
              <a:t> Делегейде тергиин опай   (ог)</a:t>
            </a:r>
            <a:endParaRPr lang="ru-RU" sz="3000" dirty="0" smtClean="0"/>
          </a:p>
          <a:p>
            <a:r>
              <a:rPr lang="tt-RU" sz="3000" dirty="0" smtClean="0"/>
              <a:t> Уне калбан ,</a:t>
            </a:r>
            <a:endParaRPr lang="ru-RU" sz="3000" dirty="0" smtClean="0"/>
          </a:p>
          <a:p>
            <a:pPr>
              <a:buNone/>
            </a:pPr>
            <a:r>
              <a:rPr lang="tt-RU" sz="3000" dirty="0" smtClean="0"/>
              <a:t>    Кире калбан.(эжик)</a:t>
            </a:r>
            <a:endParaRPr lang="ru-RU" sz="3000" dirty="0" smtClean="0"/>
          </a:p>
          <a:p>
            <a:r>
              <a:rPr lang="tt-RU" sz="3000" dirty="0" smtClean="0"/>
              <a:t> Ог- ишти шупту туткууш.(огнун хана карактары)               </a:t>
            </a:r>
            <a:endParaRPr lang="ru-RU" sz="3000" dirty="0" smtClean="0"/>
          </a:p>
          <a:p>
            <a:r>
              <a:rPr lang="tt-RU" sz="3000" dirty="0" smtClean="0"/>
              <a:t> Диш чок кадай олура семириди.(барба)</a:t>
            </a:r>
            <a:endParaRPr lang="ru-RU" sz="3000" dirty="0" smtClean="0"/>
          </a:p>
          <a:p>
            <a:r>
              <a:rPr lang="tt-RU" sz="3000" dirty="0" smtClean="0"/>
              <a:t> Барааны чараш,</a:t>
            </a:r>
            <a:endParaRPr lang="ru-RU" sz="3000" dirty="0" smtClean="0"/>
          </a:p>
          <a:p>
            <a:pPr>
              <a:buNone/>
            </a:pPr>
            <a:r>
              <a:rPr lang="tt-RU" sz="3000" dirty="0" smtClean="0"/>
              <a:t>    Башка чымчак. (сыртык).</a:t>
            </a:r>
            <a:endParaRPr lang="ru-RU" sz="3000" dirty="0" smtClean="0"/>
          </a:p>
          <a:p>
            <a:r>
              <a:rPr lang="tt-RU" sz="3000" dirty="0" smtClean="0"/>
              <a:t>  Хурен бугам,</a:t>
            </a:r>
            <a:endParaRPr lang="ru-RU" sz="3000" dirty="0" smtClean="0"/>
          </a:p>
          <a:p>
            <a:pPr>
              <a:buNone/>
            </a:pPr>
            <a:r>
              <a:rPr lang="tt-RU" sz="3000" dirty="0" smtClean="0"/>
              <a:t>     Хуннун кузар.(хонек).</a:t>
            </a:r>
            <a:endParaRPr lang="ru-RU" sz="3000" dirty="0" smtClean="0"/>
          </a:p>
          <a:p>
            <a:r>
              <a:rPr lang="tt-RU" sz="3000" dirty="0" smtClean="0"/>
              <a:t>Ак  холдун .дуву козулбес.(сут)</a:t>
            </a:r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sz="2700" dirty="0" smtClean="0"/>
              <a:t>Улегер домактарны ажы –толувуске ооредир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 fontScale="85000" lnSpcReduction="20000"/>
          </a:bodyPr>
          <a:lstStyle/>
          <a:p>
            <a:r>
              <a:rPr lang="tt-RU" dirty="0" smtClean="0"/>
              <a:t>1.Чанчыл чарашта – чоргаар, 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         Кижи экиде – дыш                                                                  </a:t>
            </a:r>
            <a:endParaRPr lang="ru-RU" dirty="0" smtClean="0"/>
          </a:p>
          <a:p>
            <a:r>
              <a:rPr lang="tt-RU" dirty="0" smtClean="0"/>
              <a:t> 2.Ак чем хоолулуг.                                                                          </a:t>
            </a:r>
            <a:r>
              <a:rPr lang="ru-RU" dirty="0" smtClean="0"/>
              <a:t>      </a:t>
            </a:r>
            <a:r>
              <a:rPr lang="tt-RU" dirty="0" smtClean="0"/>
              <a:t>       Ава созу унелиг.                                                                   </a:t>
            </a:r>
            <a:endParaRPr lang="ru-RU" dirty="0" smtClean="0"/>
          </a:p>
          <a:p>
            <a:r>
              <a:rPr lang="tt-RU" dirty="0" smtClean="0"/>
              <a:t>3. Ада- созун ажырып болбас 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        Ие созун ижип болбас.    </a:t>
            </a:r>
            <a:endParaRPr lang="ru-RU" dirty="0" smtClean="0"/>
          </a:p>
          <a:p>
            <a:r>
              <a:rPr lang="tt-RU" dirty="0" smtClean="0"/>
              <a:t> 4.Чааскаан чорба,эштиг чору,                                                                   </a:t>
            </a:r>
            <a:endParaRPr lang="ru-RU" dirty="0" smtClean="0"/>
          </a:p>
          <a:p>
            <a:r>
              <a:rPr lang="tt-RU" dirty="0" smtClean="0"/>
              <a:t>Чалгаа чорба,кежээ чору.</a:t>
            </a:r>
            <a:endParaRPr lang="ru-RU" dirty="0" smtClean="0"/>
          </a:p>
          <a:p>
            <a:r>
              <a:rPr lang="tt-RU" dirty="0" smtClean="0"/>
              <a:t>5.Кежээнин мурнунда –хунду. 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tt-RU" dirty="0" smtClean="0"/>
              <a:t>Чалгаанын мурнуда - кочу.                                                                                                          </a:t>
            </a:r>
            <a:endParaRPr lang="ru-RU" dirty="0" smtClean="0"/>
          </a:p>
          <a:p>
            <a:r>
              <a:rPr lang="tt-RU" dirty="0" smtClean="0"/>
              <a:t>  6.Бодун кижизидер дизе ,                                                          </a:t>
            </a:r>
            <a:r>
              <a:rPr lang="ru-RU" dirty="0" smtClean="0"/>
              <a:t>  </a:t>
            </a:r>
            <a:r>
              <a:rPr lang="tt-RU" dirty="0" smtClean="0"/>
              <a:t>             Боданыр херек.                                       </a:t>
            </a:r>
            <a:endParaRPr lang="ru-RU" dirty="0" smtClean="0"/>
          </a:p>
          <a:p>
            <a:r>
              <a:rPr lang="tt-RU" dirty="0" smtClean="0"/>
              <a:t>7. Терек - бурузу ажыг,   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        Тенек кижи багай.</a:t>
            </a:r>
            <a:endParaRPr lang="ru-RU" dirty="0" smtClean="0"/>
          </a:p>
          <a:p>
            <a:r>
              <a:rPr lang="tt-RU" dirty="0" smtClean="0"/>
              <a:t>8.Аът болуру – кулунундан,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   Кижи болру – чажындан.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Опей </a:t>
            </a:r>
            <a:r>
              <a:rPr lang="ru-RU" dirty="0" err="1" smtClean="0"/>
              <a:t>ырыны</a:t>
            </a:r>
            <a:r>
              <a:rPr lang="ru-RU" dirty="0" smtClean="0"/>
              <a:t> </a:t>
            </a:r>
            <a:r>
              <a:rPr lang="ru-RU" dirty="0" err="1" smtClean="0"/>
              <a:t>шээжилээр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b="1" dirty="0" smtClean="0"/>
              <a:t>1.</a:t>
            </a:r>
            <a:r>
              <a:rPr lang="tt-RU" dirty="0" smtClean="0"/>
              <a:t>Авайымнын –оой,           </a:t>
            </a:r>
            <a:r>
              <a:rPr lang="tt-RU" b="1" dirty="0" smtClean="0"/>
              <a:t>2.</a:t>
            </a:r>
            <a:r>
              <a:rPr lang="tt-RU" dirty="0" smtClean="0"/>
              <a:t> Аа- судун оой,</a:t>
            </a:r>
            <a:endParaRPr lang="ru-RU" dirty="0" smtClean="0"/>
          </a:p>
          <a:p>
            <a:r>
              <a:rPr lang="tt-RU" dirty="0" smtClean="0"/>
              <a:t>Опей ырын-оой,               Эмзиргештин –оой,</a:t>
            </a:r>
            <a:endParaRPr lang="ru-RU" dirty="0" smtClean="0"/>
          </a:p>
          <a:p>
            <a:r>
              <a:rPr lang="tt-RU" dirty="0" smtClean="0"/>
              <a:t>Тааланчыын-оой,             Авам кужур- оой,</a:t>
            </a:r>
            <a:endParaRPr lang="ru-RU" dirty="0" smtClean="0"/>
          </a:p>
          <a:p>
            <a:r>
              <a:rPr lang="tt-RU" dirty="0" smtClean="0"/>
              <a:t>Дыннаалынар-оой.           Азырап каан-оой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tt-RU" sz="2400" dirty="0" smtClean="0"/>
              <a:t>Кожамыкка кончуг ла бис,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tt-RU" sz="2400" dirty="0" smtClean="0"/>
              <a:t>            </a:t>
            </a:r>
            <a:r>
              <a:rPr lang="ru-RU" sz="2400" dirty="0" smtClean="0"/>
              <a:t>  </a:t>
            </a:r>
            <a:r>
              <a:rPr lang="ru-RU" sz="2400" dirty="0" err="1" smtClean="0"/>
              <a:t>уругларга</a:t>
            </a:r>
            <a:r>
              <a:rPr lang="ru-RU" sz="2400" dirty="0" smtClean="0"/>
              <a:t>   </a:t>
            </a:r>
            <a:r>
              <a:rPr lang="ru-RU" sz="2400" dirty="0" err="1" smtClean="0"/>
              <a:t>кожамыктар</a:t>
            </a:r>
            <a:r>
              <a:rPr lang="ru-RU" sz="2400" dirty="0" smtClean="0"/>
              <a:t>                                    </a:t>
            </a:r>
            <a:r>
              <a:rPr lang="ru-RU" sz="2400" i="1" dirty="0" smtClean="0"/>
              <a:t>                                              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Борбак</a:t>
            </a:r>
            <a:r>
              <a:rPr lang="ru-RU" dirty="0" smtClean="0"/>
              <a:t>, </a:t>
            </a:r>
            <a:r>
              <a:rPr lang="ru-RU" dirty="0" err="1" smtClean="0"/>
              <a:t>борбак</a:t>
            </a:r>
            <a:r>
              <a:rPr lang="ru-RU" dirty="0" smtClean="0"/>
              <a:t> </a:t>
            </a:r>
            <a:r>
              <a:rPr lang="ru-RU" dirty="0" err="1" smtClean="0"/>
              <a:t>талдар</a:t>
            </a:r>
            <a:r>
              <a:rPr lang="ru-RU" dirty="0" smtClean="0"/>
              <a:t> </a:t>
            </a:r>
            <a:r>
              <a:rPr lang="ru-RU" dirty="0" err="1" smtClean="0"/>
              <a:t>унген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err="1" smtClean="0"/>
              <a:t>Борбак</a:t>
            </a:r>
            <a:r>
              <a:rPr lang="ru-RU" dirty="0" smtClean="0"/>
              <a:t> </a:t>
            </a:r>
            <a:r>
              <a:rPr lang="ru-RU" dirty="0" err="1" smtClean="0"/>
              <a:t>талдыг</a:t>
            </a:r>
            <a:r>
              <a:rPr lang="ru-RU" dirty="0" smtClean="0"/>
              <a:t> </a:t>
            </a:r>
            <a:r>
              <a:rPr lang="ru-RU" dirty="0" err="1" smtClean="0"/>
              <a:t>чуртумайнын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Борбак</a:t>
            </a:r>
            <a:r>
              <a:rPr lang="ru-RU" dirty="0" smtClean="0"/>
              <a:t> </a:t>
            </a:r>
            <a:r>
              <a:rPr lang="ru-RU" dirty="0" err="1" smtClean="0"/>
              <a:t>талдыг</a:t>
            </a:r>
            <a:r>
              <a:rPr lang="ru-RU" dirty="0" smtClean="0"/>
              <a:t> </a:t>
            </a:r>
            <a:r>
              <a:rPr lang="ru-RU" dirty="0" err="1" smtClean="0"/>
              <a:t>чуртумайнын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Борбак</a:t>
            </a:r>
            <a:r>
              <a:rPr lang="ru-RU" dirty="0" smtClean="0"/>
              <a:t> </a:t>
            </a:r>
            <a:r>
              <a:rPr lang="ru-RU" dirty="0" err="1" smtClean="0"/>
              <a:t>чаактыг</a:t>
            </a:r>
            <a:r>
              <a:rPr lang="ru-RU" dirty="0" smtClean="0"/>
              <a:t> </a:t>
            </a:r>
            <a:r>
              <a:rPr lang="ru-RU" dirty="0" err="1" smtClean="0"/>
              <a:t>кыстары</a:t>
            </a:r>
            <a:r>
              <a:rPr lang="ru-RU" dirty="0" smtClean="0"/>
              <a:t> бис. </a:t>
            </a:r>
          </a:p>
          <a:p>
            <a:pPr>
              <a:buNone/>
            </a:pPr>
            <a:r>
              <a:rPr lang="ru-RU" dirty="0" smtClean="0"/>
              <a:t>2.Алды </a:t>
            </a:r>
            <a:r>
              <a:rPr lang="ru-RU" dirty="0" err="1" smtClean="0"/>
              <a:t>сылдыс</a:t>
            </a:r>
            <a:r>
              <a:rPr lang="ru-RU" dirty="0" smtClean="0"/>
              <a:t> </a:t>
            </a:r>
            <a:r>
              <a:rPr lang="ru-RU" dirty="0" err="1" smtClean="0"/>
              <a:t>долаан</a:t>
            </a:r>
            <a:r>
              <a:rPr lang="ru-RU" dirty="0" smtClean="0"/>
              <a:t> </a:t>
            </a:r>
            <a:r>
              <a:rPr lang="ru-RU" dirty="0" err="1" smtClean="0"/>
              <a:t>бурган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Арта</a:t>
            </a:r>
            <a:r>
              <a:rPr lang="ru-RU" dirty="0" smtClean="0"/>
              <a:t>- дыр </a:t>
            </a:r>
            <a:r>
              <a:rPr lang="ru-RU" dirty="0" err="1" smtClean="0"/>
              <a:t>бе</a:t>
            </a:r>
            <a:r>
              <a:rPr lang="ru-RU" dirty="0" smtClean="0"/>
              <a:t> ,</a:t>
            </a:r>
            <a:r>
              <a:rPr lang="ru-RU" dirty="0" err="1" smtClean="0"/>
              <a:t>дээрде</a:t>
            </a:r>
            <a:r>
              <a:rPr lang="ru-RU" dirty="0" smtClean="0"/>
              <a:t> – </a:t>
            </a:r>
            <a:r>
              <a:rPr lang="ru-RU" dirty="0" err="1" smtClean="0"/>
              <a:t>дир</a:t>
            </a:r>
            <a:r>
              <a:rPr lang="ru-RU" dirty="0" smtClean="0"/>
              <a:t> </a:t>
            </a:r>
            <a:r>
              <a:rPr lang="ru-RU" dirty="0" err="1" smtClean="0"/>
              <a:t>бе</a:t>
            </a:r>
            <a:r>
              <a:rPr lang="ru-RU" dirty="0" smtClean="0"/>
              <a:t> ?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Аалывыстын</a:t>
            </a:r>
            <a:r>
              <a:rPr lang="ru-RU" dirty="0" smtClean="0"/>
              <a:t> </a:t>
            </a:r>
            <a:r>
              <a:rPr lang="ru-RU" dirty="0" err="1" smtClean="0"/>
              <a:t>оолдары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Аалында</a:t>
            </a:r>
            <a:r>
              <a:rPr lang="ru-RU" dirty="0" smtClean="0"/>
              <a:t> </a:t>
            </a:r>
            <a:r>
              <a:rPr lang="ru-RU" dirty="0" err="1" smtClean="0"/>
              <a:t>бе</a:t>
            </a:r>
            <a:r>
              <a:rPr lang="ru-RU" dirty="0" smtClean="0"/>
              <a:t>? </a:t>
            </a:r>
            <a:r>
              <a:rPr lang="ru-RU" dirty="0" err="1" smtClean="0"/>
              <a:t>Чурттунда</a:t>
            </a:r>
            <a:r>
              <a:rPr lang="ru-RU" dirty="0" smtClean="0"/>
              <a:t> </a:t>
            </a:r>
            <a:r>
              <a:rPr lang="ru-RU" dirty="0" err="1" smtClean="0"/>
              <a:t>бе</a:t>
            </a:r>
            <a:r>
              <a:rPr lang="ru-RU" dirty="0" smtClean="0"/>
              <a:t>? 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err="1" smtClean="0"/>
              <a:t>Опей,опей.опей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Ооренген</a:t>
            </a:r>
            <a:r>
              <a:rPr lang="ru-RU" dirty="0" smtClean="0"/>
              <a:t> </a:t>
            </a:r>
            <a:r>
              <a:rPr lang="ru-RU" dirty="0" err="1" smtClean="0"/>
              <a:t>кавайымны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Ооренген</a:t>
            </a:r>
            <a:r>
              <a:rPr lang="ru-RU" dirty="0" smtClean="0"/>
              <a:t> </a:t>
            </a:r>
            <a:r>
              <a:rPr lang="ru-RU" dirty="0" err="1" smtClean="0"/>
              <a:t>кавайымдан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Ондур</a:t>
            </a:r>
            <a:r>
              <a:rPr lang="ru-RU" dirty="0" smtClean="0"/>
              <a:t> </a:t>
            </a:r>
            <a:r>
              <a:rPr lang="ru-RU" dirty="0" err="1" smtClean="0"/>
              <a:t>ынак</a:t>
            </a:r>
            <a:r>
              <a:rPr lang="ru-RU" dirty="0" smtClean="0"/>
              <a:t> </a:t>
            </a:r>
            <a:r>
              <a:rPr lang="ru-RU" dirty="0" err="1" smtClean="0"/>
              <a:t>садигим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tt-RU" sz="2400" dirty="0" smtClean="0"/>
              <a:t>Кожамыкка кончуг ла бис,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tt-RU" sz="2400" dirty="0" smtClean="0"/>
              <a:t>            </a:t>
            </a:r>
            <a:r>
              <a:rPr lang="ru-RU" sz="2400" dirty="0" smtClean="0"/>
              <a:t>  </a:t>
            </a:r>
            <a:r>
              <a:rPr lang="ru-RU" sz="2400" dirty="0" err="1" smtClean="0"/>
              <a:t>Оолдарга</a:t>
            </a:r>
            <a:r>
              <a:rPr lang="ru-RU" sz="2400" dirty="0" smtClean="0"/>
              <a:t>   </a:t>
            </a:r>
            <a:r>
              <a:rPr lang="ru-RU" sz="2400" dirty="0" err="1" smtClean="0"/>
              <a:t>кожамыктар</a:t>
            </a:r>
            <a:r>
              <a:rPr lang="ru-RU" sz="2400" dirty="0" smtClean="0"/>
              <a:t>                                    </a:t>
            </a:r>
            <a:r>
              <a:rPr lang="ru-RU" sz="2400" i="1" dirty="0" smtClean="0"/>
              <a:t>                                              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t-RU" dirty="0" smtClean="0"/>
              <a:t>Кезек ,кезек талдар унген 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Хемчик унну чурттумайны                                 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Хемчик унну чурттумайнын                              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Хензиг, чараш оолдары бис                                                                                                                                      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2.Чеди </a:t>
            </a:r>
            <a:r>
              <a:rPr lang="ru-RU" dirty="0" err="1" smtClean="0"/>
              <a:t>сылдыс</a:t>
            </a:r>
            <a:r>
              <a:rPr lang="ru-RU" dirty="0" smtClean="0"/>
              <a:t> </a:t>
            </a:r>
            <a:r>
              <a:rPr lang="ru-RU" dirty="0" err="1" smtClean="0"/>
              <a:t>долаан</a:t>
            </a:r>
            <a:r>
              <a:rPr lang="ru-RU" dirty="0" smtClean="0"/>
              <a:t> </a:t>
            </a:r>
            <a:r>
              <a:rPr lang="ru-RU" dirty="0" err="1" smtClean="0"/>
              <a:t>бурган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Черде-дир</a:t>
            </a:r>
            <a:r>
              <a:rPr lang="ru-RU" dirty="0" smtClean="0"/>
              <a:t> </a:t>
            </a:r>
            <a:r>
              <a:rPr lang="ru-RU" dirty="0" err="1" smtClean="0"/>
              <a:t>бе</a:t>
            </a:r>
            <a:r>
              <a:rPr lang="ru-RU" dirty="0" smtClean="0"/>
              <a:t>, </a:t>
            </a:r>
            <a:r>
              <a:rPr lang="ru-RU" dirty="0" err="1" smtClean="0"/>
              <a:t>дээрде-дир</a:t>
            </a:r>
            <a:r>
              <a:rPr lang="ru-RU" dirty="0" smtClean="0"/>
              <a:t> </a:t>
            </a:r>
            <a:r>
              <a:rPr lang="ru-RU" dirty="0" err="1" smtClean="0"/>
              <a:t>бе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err="1" smtClean="0"/>
              <a:t>Бистин</a:t>
            </a:r>
            <a:r>
              <a:rPr lang="ru-RU" dirty="0" smtClean="0"/>
              <a:t>  садик </a:t>
            </a:r>
            <a:r>
              <a:rPr lang="ru-RU" dirty="0" err="1" smtClean="0"/>
              <a:t>уруглары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Четче-дир</a:t>
            </a:r>
            <a:r>
              <a:rPr lang="ru-RU" dirty="0" smtClean="0"/>
              <a:t> </a:t>
            </a:r>
            <a:r>
              <a:rPr lang="ru-RU" dirty="0" err="1" smtClean="0"/>
              <a:t>бе</a:t>
            </a:r>
            <a:r>
              <a:rPr lang="ru-RU" dirty="0" smtClean="0"/>
              <a:t>, </a:t>
            </a:r>
            <a:r>
              <a:rPr lang="ru-RU" dirty="0" err="1" smtClean="0"/>
              <a:t>менди-дир</a:t>
            </a:r>
            <a:r>
              <a:rPr lang="ru-RU" dirty="0" smtClean="0"/>
              <a:t> </a:t>
            </a:r>
            <a:r>
              <a:rPr lang="ru-RU" dirty="0" err="1" smtClean="0"/>
              <a:t>бе</a:t>
            </a:r>
            <a:r>
              <a:rPr lang="ru-RU" dirty="0" smtClean="0"/>
              <a:t>?</a:t>
            </a:r>
            <a:r>
              <a:rPr lang="tt-RU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3. Авай,авай,авайымны,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    Ааттынган кавайымны.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    Ааттынган кавайымдан ,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    Артык ынак “Аяс” садиим.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Сюжеттиг</a:t>
            </a:r>
            <a:r>
              <a:rPr lang="ru-RU" dirty="0" smtClean="0"/>
              <a:t> </a:t>
            </a:r>
            <a:r>
              <a:rPr lang="ru-RU" dirty="0" err="1" smtClean="0"/>
              <a:t>чурук</a:t>
            </a:r>
            <a:r>
              <a:rPr lang="ru-RU" dirty="0" smtClean="0"/>
              <a:t> биле </a:t>
            </a:r>
            <a:r>
              <a:rPr lang="ru-RU" dirty="0" err="1" smtClean="0"/>
              <a:t>ажыл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Чурукта</a:t>
            </a:r>
            <a:r>
              <a:rPr lang="ru-RU" dirty="0" smtClean="0"/>
              <a:t> </a:t>
            </a:r>
            <a:r>
              <a:rPr lang="ru-RU" dirty="0" err="1" smtClean="0"/>
              <a:t>кымны</a:t>
            </a:r>
            <a:r>
              <a:rPr lang="ru-RU" dirty="0" smtClean="0"/>
              <a:t> </a:t>
            </a:r>
            <a:r>
              <a:rPr lang="ru-RU" dirty="0" err="1" smtClean="0"/>
              <a:t>корускенил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Ачан</a:t>
            </a:r>
            <a:r>
              <a:rPr lang="ru-RU" dirty="0" smtClean="0"/>
              <a:t> </a:t>
            </a:r>
            <a:r>
              <a:rPr lang="ru-RU" dirty="0" err="1" smtClean="0"/>
              <a:t>адын</a:t>
            </a:r>
            <a:r>
              <a:rPr lang="ru-RU" dirty="0" smtClean="0"/>
              <a:t> </a:t>
            </a:r>
            <a:r>
              <a:rPr lang="ru-RU" dirty="0" err="1" smtClean="0"/>
              <a:t>кым</a:t>
            </a:r>
            <a:r>
              <a:rPr lang="ru-RU" dirty="0" smtClean="0"/>
              <a:t> </a:t>
            </a:r>
            <a:r>
              <a:rPr lang="ru-RU" dirty="0" err="1" smtClean="0"/>
              <a:t>дээр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Аван</a:t>
            </a:r>
            <a:r>
              <a:rPr lang="ru-RU" dirty="0" smtClean="0"/>
              <a:t> </a:t>
            </a:r>
            <a:r>
              <a:rPr lang="ru-RU" dirty="0" err="1" smtClean="0"/>
              <a:t>адын</a:t>
            </a:r>
            <a:r>
              <a:rPr lang="ru-RU" dirty="0" smtClean="0"/>
              <a:t> </a:t>
            </a:r>
            <a:r>
              <a:rPr lang="ru-RU" dirty="0" err="1" smtClean="0"/>
              <a:t>кым</a:t>
            </a:r>
            <a:r>
              <a:rPr lang="ru-RU" dirty="0" smtClean="0"/>
              <a:t> </a:t>
            </a:r>
            <a:r>
              <a:rPr lang="ru-RU" dirty="0" err="1" smtClean="0"/>
              <a:t>дээр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Угбан</a:t>
            </a:r>
            <a:r>
              <a:rPr lang="ru-RU" dirty="0" smtClean="0"/>
              <a:t> бар </a:t>
            </a:r>
            <a:r>
              <a:rPr lang="ru-RU" dirty="0" err="1" smtClean="0"/>
              <a:t>бе</a:t>
            </a:r>
            <a:r>
              <a:rPr lang="ru-RU" dirty="0" smtClean="0"/>
              <a:t>? Акын бар </a:t>
            </a:r>
            <a:r>
              <a:rPr lang="ru-RU" dirty="0" err="1" smtClean="0"/>
              <a:t>бе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Чурттап</a:t>
            </a:r>
            <a:r>
              <a:rPr lang="ru-RU" dirty="0" smtClean="0"/>
              <a:t> </a:t>
            </a:r>
            <a:r>
              <a:rPr lang="ru-RU" dirty="0" err="1" smtClean="0"/>
              <a:t>турар</a:t>
            </a:r>
            <a:r>
              <a:rPr lang="ru-RU" dirty="0" smtClean="0"/>
              <a:t> </a:t>
            </a:r>
            <a:r>
              <a:rPr lang="ru-RU" dirty="0" err="1" smtClean="0"/>
              <a:t>черин</a:t>
            </a:r>
            <a:r>
              <a:rPr lang="ru-RU" dirty="0" smtClean="0"/>
              <a:t> </a:t>
            </a:r>
            <a:r>
              <a:rPr lang="ru-RU" dirty="0" err="1" smtClean="0"/>
              <a:t>чугаалап</a:t>
            </a:r>
            <a:r>
              <a:rPr lang="ru-RU" dirty="0" smtClean="0"/>
              <a:t> </a:t>
            </a:r>
            <a:r>
              <a:rPr lang="ru-RU" dirty="0" err="1" smtClean="0"/>
              <a:t>корем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5" name="Содержимое 3" descr="https://sun9-13.userapi.com/c857428/v857428200/194e9f/2Ai3gOkqe5o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8736"/>
            <a:ext cx="3521075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Оюн</a:t>
            </a:r>
            <a:r>
              <a:rPr lang="ru-RU" dirty="0" smtClean="0"/>
              <a:t> «</a:t>
            </a:r>
            <a:r>
              <a:rPr lang="ru-RU" dirty="0" err="1" smtClean="0"/>
              <a:t>Огнун</a:t>
            </a:r>
            <a:r>
              <a:rPr lang="ru-RU" dirty="0" smtClean="0"/>
              <a:t> </a:t>
            </a:r>
            <a:r>
              <a:rPr lang="ru-RU" dirty="0" err="1" smtClean="0"/>
              <a:t>херекселдерин</a:t>
            </a:r>
            <a:r>
              <a:rPr lang="ru-RU" dirty="0" smtClean="0"/>
              <a:t> ада»</a:t>
            </a:r>
            <a:endParaRPr lang="ru-RU" dirty="0"/>
          </a:p>
        </p:txBody>
      </p:sp>
      <p:pic>
        <p:nvPicPr>
          <p:cNvPr id="4" name="Содержимое 3" descr="https://cdn.goodshomedesign.com/wp-content/uploads/2014/12/Yurts-Living-in-the-Round-1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0368" y="1609725"/>
            <a:ext cx="7363532" cy="4846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479</TotalTime>
  <Words>732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Лексическая тема: «Шагаа» подготовительная к школе группа</vt:lpstr>
      <vt:lpstr>Слайд 2</vt:lpstr>
      <vt:lpstr>Тывызыктар. Уругларга ыдар.                                                                                                                                                       </vt:lpstr>
      <vt:lpstr>     Улегер домактарны ажы –толувуске ооредир </vt:lpstr>
      <vt:lpstr>Опей ырыны шээжилээр</vt:lpstr>
      <vt:lpstr>Кожамыкка кончуг ла бис,                уругларга   кожамыктар                                                                                   </vt:lpstr>
      <vt:lpstr>Кожамыкка кончуг ла бис,                Оолдарга   кожамыктар                                                                                   </vt:lpstr>
      <vt:lpstr>Сюжеттиг чурук биле ажыл</vt:lpstr>
      <vt:lpstr>Оюн «Огнун херекселдерин ада»</vt:lpstr>
      <vt:lpstr>Тыва оюннар дугайында чугаала</vt:lpstr>
      <vt:lpstr> В каждой семье свои традиции </vt:lpstr>
      <vt:lpstr>ТРАДИЦИИ:</vt:lpstr>
      <vt:lpstr>Традиции: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Тараадан тыва далганны кылыры</dc:title>
  <dc:creator>Леново</dc:creator>
  <cp:lastModifiedBy>Admin</cp:lastModifiedBy>
  <cp:revision>122</cp:revision>
  <dcterms:created xsi:type="dcterms:W3CDTF">2016-04-26T13:31:25Z</dcterms:created>
  <dcterms:modified xsi:type="dcterms:W3CDTF">2022-01-31T16:37:40Z</dcterms:modified>
</cp:coreProperties>
</file>